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92E"/>
    <a:srgbClr val="E6E6E6"/>
    <a:srgbClr val="ED7D31"/>
    <a:srgbClr val="590101"/>
    <a:srgbClr val="F56D21"/>
    <a:srgbClr val="FFC125"/>
    <a:srgbClr val="EF731F"/>
    <a:srgbClr val="FF9900"/>
    <a:srgbClr val="63655A"/>
    <a:srgbClr val="64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AD5375-31E9-44FB-821A-7AC89199F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E96A79-87D9-40DE-A844-F13A007AB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9D4A4F-94E5-49D3-A8AC-40B2C1D3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284139-CE27-4DFE-B88D-9980E883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F53FD3-266E-42BF-B9AD-3D807DBE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69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235DA-371E-476A-8E61-8A1F106D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78E269-A97E-4750-9F6B-555FCF2C3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A95F10-D1BD-4056-9D7D-3DFC78CE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EE5AB6-8C82-48E6-8EBC-9086420A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5A3052-368D-4A21-9E72-746B5430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12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B41897-B60A-4BDB-B9F4-A2E2053DD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00834F-D6D7-4EBE-9E4D-D4FC2537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A6497D-424A-4115-9079-025AB43F8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83EE83-E5F4-4F12-8AF9-36961544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BF5F3-CC98-4FCE-8EFB-058BD125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47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570AE3-6D83-4FB2-9D0B-51BEBD960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78446B-D574-43F4-AA08-2D076815B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E00D3C-A662-4210-8226-996E03614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EF2C94-9E9B-48F4-911E-7AAF99DA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0BA44D-B093-491B-BF2A-3DB7B864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70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CC351A-F5C6-4586-8CFD-033C2A4E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B602B2-6434-4AB4-89F5-0BEBB1A85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5FDE83-F17F-4AA0-B63A-4C3D4456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2EF9B8-120B-4213-AE8D-91D1D222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69647C-EA4E-45A7-9F01-A37DFCFD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13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DB9A1-BF7D-4513-BEBA-444A885F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E010AF-EA4C-4841-B14C-891BFB8A3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F7C8DB-E1D0-4DEE-A410-26F11897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BAD5CE-7CF8-4DE2-B5F8-5A959409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8F39FA-EA76-4057-963F-DA2465DB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1E5D11-307C-403E-ACD1-68045A5B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61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1C2DC-E16D-4C44-86A2-832F0B0BE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E796A6-DFFA-463D-AC02-A1D791A73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571E82-0298-4D69-B711-2C21A712E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4FED1A-06F9-44E6-9809-E1D4AC282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D6DA37-8B5B-4872-9180-6B533B45A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206C60-447E-465D-82D5-E82D040A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C95DF5B-1F2C-4E1B-8826-84072C66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2CBE55-77AF-42E2-A8A3-4961DFCE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79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FD243-D081-41EC-AE30-5BB04663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5A4F8F-F25D-4D1D-A19F-A11D75CA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BBCC40-6943-4F0C-9E75-F25C113E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29BD5-3151-4888-BB61-64C00A46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05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4F93D07-5B1B-4AAC-A8C4-106543C4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ED879EE-9E80-40F7-BDFB-0949A5A17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884F88-D20B-4149-A3A3-01A748FC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82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5FE40D-1C1D-4CCD-8926-00C7BB22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F8BE8E-4210-4987-9AFA-43806A4DC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B6076E-A84A-4587-BFAB-38FCA63E9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1B4EC-F647-4C29-BE43-AEB3DF16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B06D0-6AB1-4099-A3DC-E85473F1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83EE07-8EB6-4630-B86C-2B9D3BF16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3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91577-DB1B-45AA-8F32-0175C996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CDBCB39-5A45-4BA0-B473-1F3F7BD24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2C4A99-BBEE-484D-BBF5-2AC55284E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A45B03-8F30-4BFA-86AC-49F9F673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EF1F5B-D6D9-44D2-8950-63D3429D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3D7815-532E-46E3-961B-CE8478B0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78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10152C-E406-4893-A408-AC525451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BBD059-8B08-493D-89D6-8E003536F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EED478-FC79-4DB1-B1FD-400403A55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3D2CE-B907-4D20-9D7E-97482305CB63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1E5BD9-1695-4E88-BF89-BE2633342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97F4C2-8665-498F-AD4A-AB5AA5CB1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2AF82-DD17-4094-9A95-E919A9CE2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96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3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8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2.png"/><Relationship Id="rId18" Type="http://schemas.microsoft.com/office/2007/relationships/hdphoto" Target="../media/hdphoto7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microsoft.com/office/2007/relationships/hdphoto" Target="../media/hdphoto4.wdp"/><Relationship Id="rId17" Type="http://schemas.openxmlformats.org/officeDocument/2006/relationships/image" Target="../media/image64.png"/><Relationship Id="rId2" Type="http://schemas.openxmlformats.org/officeDocument/2006/relationships/image" Target="../media/image55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10" Type="http://schemas.microsoft.com/office/2007/relationships/hdphoto" Target="../media/hdphoto3.wdp"/><Relationship Id="rId19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2FAD35-C047-4EB0-B122-AFD2B9BDB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62C1EB-7C8A-4042-983E-7A864F424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t="30497" r="25532" b="26950"/>
          <a:stretch/>
        </p:blipFill>
        <p:spPr>
          <a:xfrm>
            <a:off x="11013050" y="5990785"/>
            <a:ext cx="1041929" cy="9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3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0">
            <a:extLst>
              <a:ext uri="{FF2B5EF4-FFF2-40B4-BE49-F238E27FC236}">
                <a16:creationId xmlns:a16="http://schemas.microsoft.com/office/drawing/2014/main" id="{4ECD76CC-0DFC-41F7-93E2-5A1B64624AC5}"/>
              </a:ext>
            </a:extLst>
          </p:cNvPr>
          <p:cNvSpPr txBox="1"/>
          <p:nvPr/>
        </p:nvSpPr>
        <p:spPr>
          <a:xfrm>
            <a:off x="3318907" y="649743"/>
            <a:ext cx="5827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n w="10795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PRESENTATION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19841BB-5FC1-4527-947D-C5BECC112A87}"/>
              </a:ext>
            </a:extLst>
          </p:cNvPr>
          <p:cNvSpPr txBox="1"/>
          <p:nvPr/>
        </p:nvSpPr>
        <p:spPr>
          <a:xfrm>
            <a:off x="3331606" y="637042"/>
            <a:ext cx="5827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PRESENTATION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FB6C19-ACEC-40DB-A615-A95DE84FE6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t="30497" r="25532" b="26950"/>
          <a:stretch/>
        </p:blipFill>
        <p:spPr>
          <a:xfrm>
            <a:off x="11492917" y="0"/>
            <a:ext cx="699083" cy="6370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1E01AA-0730-4D91-AB19-0DAFD8F60B84}"/>
              </a:ext>
            </a:extLst>
          </p:cNvPr>
          <p:cNvSpPr txBox="1"/>
          <p:nvPr/>
        </p:nvSpPr>
        <p:spPr>
          <a:xfrm>
            <a:off x="1117600" y="2063362"/>
            <a:ext cx="10255249" cy="3898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Garfield Kart Furious Racing is a tribute to the famous cartoon "Garfield" in the form of a humorous and sarcastic karting game.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The setting, the characters and the bonuses are faithful to Garfield universe and the game offers many </a:t>
            </a:r>
            <a:r>
              <a:rPr lang="en-US" sz="28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unlockables</a:t>
            </a:r>
            <a:r>
              <a:rPr lang="en-US" sz="28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 and customization options</a:t>
            </a:r>
            <a:endParaRPr lang="fr-FR" sz="2800" dirty="0">
              <a:ln w="0" cap="rnd" cmpd="sng">
                <a:solidFill>
                  <a:srgbClr val="590101"/>
                </a:solidFill>
              </a:ln>
              <a:gradFill flip="none" rotWithShape="1">
                <a:gsLst>
                  <a:gs pos="0">
                    <a:srgbClr val="F56D21"/>
                  </a:gs>
                  <a:gs pos="37000">
                    <a:srgbClr val="FF9900">
                      <a:shade val="67500"/>
                      <a:satMod val="115000"/>
                    </a:srgbClr>
                  </a:gs>
                  <a:gs pos="86000">
                    <a:srgbClr val="FFC125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STCaiyun" panose="020B0503020204020204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959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05C07F8-12E4-4BBA-B009-D93A39A56D16}"/>
              </a:ext>
            </a:extLst>
          </p:cNvPr>
          <p:cNvSpPr txBox="1"/>
          <p:nvPr/>
        </p:nvSpPr>
        <p:spPr>
          <a:xfrm>
            <a:off x="3495196" y="354586"/>
            <a:ext cx="5721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n w="10795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INFORMATION </a:t>
            </a:r>
          </a:p>
        </p:txBody>
      </p:sp>
      <p:pic>
        <p:nvPicPr>
          <p:cNvPr id="35" name="Picture 3" descr="K:\Thèmes\GARFIELD\GARFIELD_KART\MARKETING\Presentation\Divers\GRF_voila.png">
            <a:extLst>
              <a:ext uri="{FF2B5EF4-FFF2-40B4-BE49-F238E27FC236}">
                <a16:creationId xmlns:a16="http://schemas.microsoft.com/office/drawing/2014/main" id="{22F07F05-A76A-4332-89D6-C12175A68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0630" y="3060463"/>
            <a:ext cx="5544616" cy="3921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08439C7-1D84-46E6-87EA-168351349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t="30497" r="25532" b="26950"/>
          <a:stretch/>
        </p:blipFill>
        <p:spPr>
          <a:xfrm>
            <a:off x="11492917" y="0"/>
            <a:ext cx="699083" cy="6370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6E9A626-59D4-42B1-816D-229815672BB9}"/>
              </a:ext>
            </a:extLst>
          </p:cNvPr>
          <p:cNvSpPr txBox="1"/>
          <p:nvPr/>
        </p:nvSpPr>
        <p:spPr>
          <a:xfrm>
            <a:off x="1253832" y="1478155"/>
            <a:ext cx="95309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Genre: Kart Racing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Platform: PS4, Xbox One, Switch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Players</a:t>
            </a:r>
            <a:r>
              <a:rPr lang="fr-FR" sz="36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 : Up to 8 </a:t>
            </a:r>
            <a:r>
              <a:rPr lang="fr-FR" sz="36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players</a:t>
            </a:r>
            <a:endParaRPr lang="fr-FR" sz="3600" dirty="0">
              <a:ln w="0" cap="rnd" cmpd="sng">
                <a:solidFill>
                  <a:srgbClr val="590101"/>
                </a:solidFill>
              </a:ln>
              <a:gradFill flip="none" rotWithShape="1">
                <a:gsLst>
                  <a:gs pos="0">
                    <a:srgbClr val="F56D21"/>
                  </a:gs>
                  <a:gs pos="37000">
                    <a:srgbClr val="FF9900">
                      <a:shade val="67500"/>
                      <a:satMod val="115000"/>
                    </a:srgbClr>
                  </a:gs>
                  <a:gs pos="86000">
                    <a:srgbClr val="FFC125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STCaiyun" panose="020B0503020204020204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Remaster</a:t>
            </a:r>
            <a:r>
              <a:rPr lang="fr-FR" sz="36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 </a:t>
            </a:r>
            <a:r>
              <a:rPr lang="fr-FR" sz="36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from</a:t>
            </a:r>
            <a:r>
              <a:rPr lang="fr-FR" sz="36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 PC version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Launch date: </a:t>
            </a:r>
            <a:r>
              <a:rPr lang="fr-FR" sz="36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November</a:t>
            </a:r>
            <a:r>
              <a:rPr lang="fr-FR" sz="36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 14th 2019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B4A1A91-4912-40B1-A7CA-171023382922}"/>
              </a:ext>
            </a:extLst>
          </p:cNvPr>
          <p:cNvSpPr txBox="1"/>
          <p:nvPr/>
        </p:nvSpPr>
        <p:spPr>
          <a:xfrm>
            <a:off x="3507897" y="343759"/>
            <a:ext cx="5721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INFORMATION </a:t>
            </a:r>
          </a:p>
        </p:txBody>
      </p:sp>
      <p:pic>
        <p:nvPicPr>
          <p:cNvPr id="3" name="Image 2" descr="Une image contenant moniteur, capture d’écran&#10;&#10;Description générée automatiquement">
            <a:extLst>
              <a:ext uri="{FF2B5EF4-FFF2-40B4-BE49-F238E27FC236}">
                <a16:creationId xmlns:a16="http://schemas.microsoft.com/office/drawing/2014/main" id="{77875A65-7433-4453-B948-A4981E34F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96" y="4415129"/>
            <a:ext cx="1348077" cy="1838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09B236A-5036-475E-B6A1-34A454AFA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039" y="4415128"/>
            <a:ext cx="1348077" cy="1838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D69BEF-61A7-44C2-8B2D-D797381F5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49" y="4395677"/>
            <a:ext cx="1407891" cy="187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69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214F4D4-5C1C-4AC2-B9E6-FB646B5D797B}"/>
              </a:ext>
            </a:extLst>
          </p:cNvPr>
          <p:cNvSpPr txBox="1"/>
          <p:nvPr/>
        </p:nvSpPr>
        <p:spPr>
          <a:xfrm>
            <a:off x="4044977" y="360431"/>
            <a:ext cx="3895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n w="10795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CONTENT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A864E0-25CB-4966-BEC4-4FDE6D9C8B6D}"/>
              </a:ext>
            </a:extLst>
          </p:cNvPr>
          <p:cNvSpPr txBox="1"/>
          <p:nvPr/>
        </p:nvSpPr>
        <p:spPr>
          <a:xfrm>
            <a:off x="4053365" y="352042"/>
            <a:ext cx="3895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CONTENT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00F5B3-1BE9-4B85-842B-89868864CD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t="30497" r="25532" b="26950"/>
          <a:stretch/>
        </p:blipFill>
        <p:spPr>
          <a:xfrm>
            <a:off x="11492917" y="0"/>
            <a:ext cx="699083" cy="63704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B50BD68-1E1C-4DF8-B481-9EBC06D0C6EE}"/>
              </a:ext>
            </a:extLst>
          </p:cNvPr>
          <p:cNvSpPr txBox="1"/>
          <p:nvPr/>
        </p:nvSpPr>
        <p:spPr>
          <a:xfrm>
            <a:off x="654341" y="1514854"/>
            <a:ext cx="10897299" cy="52629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4 environnements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16 circuits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8 characters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8 karts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9 items </a:t>
            </a:r>
            <a:r>
              <a:rPr lang="fr-FR" sz="24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with</a:t>
            </a: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 </a:t>
            </a:r>
            <a:r>
              <a:rPr lang="fr-FR" sz="24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several</a:t>
            </a: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 </a:t>
            </a:r>
            <a:r>
              <a:rPr lang="fr-FR" sz="24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effects</a:t>
            </a: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3 game modes (Single Race, Grand Prix, Time Trial)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3 </a:t>
            </a:r>
            <a:r>
              <a:rPr lang="fr-FR" sz="24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level</a:t>
            </a: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 of </a:t>
            </a:r>
            <a:r>
              <a:rPr lang="fr-FR" sz="24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difficulties</a:t>
            </a:r>
            <a:endParaRPr lang="fr-FR" sz="2400" dirty="0">
              <a:ln w="0" cap="rnd" cmpd="sng">
                <a:solidFill>
                  <a:srgbClr val="590101"/>
                </a:solidFill>
              </a:ln>
              <a:gradFill flip="none" rotWithShape="1">
                <a:gsLst>
                  <a:gs pos="0">
                    <a:srgbClr val="F56D21"/>
                  </a:gs>
                  <a:gs pos="37000">
                    <a:srgbClr val="FF9900">
                      <a:shade val="67500"/>
                      <a:satMod val="115000"/>
                    </a:srgbClr>
                  </a:gs>
                  <a:gs pos="86000">
                    <a:srgbClr val="FFC125"/>
                  </a:gs>
                </a:gsLst>
                <a:lin ang="16200000" scaled="1"/>
                <a:tileRect/>
              </a:gradFill>
              <a:latin typeface="Eras Bold ITC" panose="020B0907030504020204" pitchFamily="34" charset="0"/>
              <a:ea typeface="STCaiyun" panose="020B0503020204020204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Karts custom (8 ailerons)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16 </a:t>
            </a:r>
            <a:r>
              <a:rPr lang="fr-FR" sz="2400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hats</a:t>
            </a: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n w="0" cap="rnd" cmpd="sng">
                <a:solidFill>
                  <a:srgbClr val="590101"/>
                </a:solidFill>
              </a:ln>
              <a:gradFill flip="none" rotWithShape="1">
                <a:gsLst>
                  <a:gs pos="0">
                    <a:srgbClr val="F56D21"/>
                  </a:gs>
                  <a:gs pos="37000">
                    <a:srgbClr val="FF9900">
                      <a:shade val="67500"/>
                      <a:satMod val="115000"/>
                    </a:srgbClr>
                  </a:gs>
                  <a:gs pos="86000">
                    <a:srgbClr val="FFC125"/>
                  </a:gs>
                </a:gsLst>
                <a:lin ang="16200000" scaled="1"/>
                <a:tileRect/>
              </a:gradFill>
              <a:latin typeface="Eras Bold ITC" panose="020B0907030504020204" pitchFamily="34" charset="0"/>
              <a:ea typeface="STCaiyun" panose="020B0503020204020204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n w="0" cap="rnd" cmpd="sng">
                <a:solidFill>
                  <a:srgbClr val="590101"/>
                </a:solidFill>
              </a:ln>
              <a:gradFill flip="none" rotWithShape="1">
                <a:gsLst>
                  <a:gs pos="0">
                    <a:srgbClr val="F56D21"/>
                  </a:gs>
                  <a:gs pos="37000">
                    <a:srgbClr val="FF9900">
                      <a:shade val="67500"/>
                      <a:satMod val="115000"/>
                    </a:srgbClr>
                  </a:gs>
                  <a:gs pos="86000">
                    <a:srgbClr val="FFC125"/>
                  </a:gs>
                </a:gsLst>
                <a:lin ang="16200000" scaled="1"/>
                <a:tileRect/>
              </a:gradFill>
              <a:latin typeface="Eras Bold ITC" panose="020B0907030504020204" pitchFamily="34" charset="0"/>
              <a:ea typeface="STCaiyun" panose="020B0503020204020204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n w="0" cap="rnd" cmpd="sng">
                <a:solidFill>
                  <a:srgbClr val="590101"/>
                </a:solidFill>
              </a:ln>
              <a:gradFill flip="none" rotWithShape="1">
                <a:gsLst>
                  <a:gs pos="0">
                    <a:srgbClr val="F56D21"/>
                  </a:gs>
                  <a:gs pos="37000">
                    <a:srgbClr val="FF9900">
                      <a:shade val="67500"/>
                      <a:satMod val="115000"/>
                    </a:srgbClr>
                  </a:gs>
                  <a:gs pos="86000">
                    <a:srgbClr val="FFC125"/>
                  </a:gs>
                </a:gsLst>
                <a:lin ang="16200000" scaled="1"/>
                <a:tileRect/>
              </a:gradFill>
              <a:latin typeface="Eras Bold ITC" panose="020B0907030504020204" pitchFamily="34" charset="0"/>
              <a:ea typeface="STCaiyun" panose="020B0503020204020204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n w="0" cap="rnd" cmpd="sng">
                <a:solidFill>
                  <a:srgbClr val="590101"/>
                </a:solidFill>
              </a:ln>
              <a:gradFill flip="none" rotWithShape="1">
                <a:gsLst>
                  <a:gs pos="0">
                    <a:srgbClr val="F56D21"/>
                  </a:gs>
                  <a:gs pos="37000">
                    <a:srgbClr val="FF9900">
                      <a:shade val="67500"/>
                      <a:satMod val="115000"/>
                    </a:srgbClr>
                  </a:gs>
                  <a:gs pos="86000">
                    <a:srgbClr val="FFC125"/>
                  </a:gs>
                </a:gsLst>
                <a:lin ang="16200000" scaled="1"/>
                <a:tileRect/>
              </a:gradFill>
              <a:latin typeface="Eras Bold ITC" panose="020B0907030504020204" pitchFamily="34" charset="0"/>
              <a:ea typeface="STCaiyun" panose="020B0503020204020204" pitchFamily="2" charset="-122"/>
            </a:endParaRPr>
          </a:p>
          <a:p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STCaiyun" panose="020B0503020204020204" pitchFamily="2" charset="-122"/>
              </a:rPr>
              <a:t>NEW CONTENT: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ONLINE MULTIPLAYER</a:t>
            </a:r>
          </a:p>
          <a:p>
            <a:r>
              <a:rPr lang="fr-FR" sz="2400" i="1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(8 </a:t>
            </a:r>
            <a:r>
              <a:rPr lang="fr-FR" sz="2400" i="1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players</a:t>
            </a:r>
            <a:r>
              <a:rPr lang="fr-FR" sz="2400" i="1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, PS4/X1/SWITCH)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SPLIT-SCREEN</a:t>
            </a:r>
          </a:p>
          <a:p>
            <a:r>
              <a:rPr lang="fr-FR" sz="2400" i="1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(4 </a:t>
            </a:r>
            <a:r>
              <a:rPr lang="fr-FR" sz="2400" i="1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players</a:t>
            </a:r>
            <a:r>
              <a:rPr lang="fr-FR" sz="2400" i="1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, PS4/X1/SWITCH)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LOCAL HANDLED</a:t>
            </a:r>
          </a:p>
          <a:p>
            <a:r>
              <a:rPr lang="fr-FR" sz="2400" i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(8 </a:t>
            </a:r>
            <a:r>
              <a:rPr lang="fr-FR" sz="2400" i="1" dirty="0" err="1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players</a:t>
            </a:r>
            <a:r>
              <a:rPr lang="fr-FR" sz="2400" i="1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, SWITCH)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ITEMS REVISED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IMPROVED GRAPHICS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IMPROVED 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IMPROVED SOUND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NEW 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RANKINGS</a:t>
            </a:r>
          </a:p>
        </p:txBody>
      </p:sp>
    </p:spTree>
    <p:extLst>
      <p:ext uri="{BB962C8B-B14F-4D97-AF65-F5344CB8AC3E}">
        <p14:creationId xmlns:p14="http://schemas.microsoft.com/office/powerpoint/2010/main" val="334039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41377661-2808-471A-9D56-708915E87F8E}"/>
              </a:ext>
            </a:extLst>
          </p:cNvPr>
          <p:cNvGrpSpPr/>
          <p:nvPr/>
        </p:nvGrpSpPr>
        <p:grpSpPr>
          <a:xfrm>
            <a:off x="1376356" y="1121945"/>
            <a:ext cx="2660943" cy="2100548"/>
            <a:chOff x="-612576" y="1944450"/>
            <a:chExt cx="2750751" cy="2060614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3035592-EF14-4030-B354-A98C8DB87692}"/>
                </a:ext>
              </a:extLst>
            </p:cNvPr>
            <p:cNvGrpSpPr/>
            <p:nvPr/>
          </p:nvGrpSpPr>
          <p:grpSpPr>
            <a:xfrm>
              <a:off x="-612576" y="1944450"/>
              <a:ext cx="2750751" cy="2060614"/>
              <a:chOff x="323528" y="1988840"/>
              <a:chExt cx="2750751" cy="2060614"/>
            </a:xfrm>
          </p:grpSpPr>
          <p:sp>
            <p:nvSpPr>
              <p:cNvPr id="25" name="Nuage 24">
                <a:extLst>
                  <a:ext uri="{FF2B5EF4-FFF2-40B4-BE49-F238E27FC236}">
                    <a16:creationId xmlns:a16="http://schemas.microsoft.com/office/drawing/2014/main" id="{96EF729F-77B5-4581-BA53-5E2B9E219F13}"/>
                  </a:ext>
                </a:extLst>
              </p:cNvPr>
              <p:cNvSpPr/>
              <p:nvPr/>
            </p:nvSpPr>
            <p:spPr>
              <a:xfrm>
                <a:off x="323528" y="2276872"/>
                <a:ext cx="2692302" cy="156739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rgbClr val="29A2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6" name="Picture 2" descr="K:\Thèmes\GARFIELD\GARFIELD_KART\MARKETING\Assets\Artworks\Vignettes\Shop_Large\icon_custom_02.png">
                <a:extLst>
                  <a:ext uri="{FF2B5EF4-FFF2-40B4-BE49-F238E27FC236}">
                    <a16:creationId xmlns:a16="http://schemas.microsoft.com/office/drawing/2014/main" id="{DDCDD17A-9576-430C-9153-A82A7D57C0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117" y="2075058"/>
                <a:ext cx="1440160" cy="1440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4" descr="K:\Thèmes\GARFIELD\GARFIELD_KART\MARKETING\Assets\Artworks\Vignettes\Shop_Large\icon_custom_01.png">
                <a:extLst>
                  <a:ext uri="{FF2B5EF4-FFF2-40B4-BE49-F238E27FC236}">
                    <a16:creationId xmlns:a16="http://schemas.microsoft.com/office/drawing/2014/main" id="{E7AA394F-6434-4BC6-8A53-17F6E7D246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2655" y="2556216"/>
                <a:ext cx="1079009" cy="1079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K:\Thèmes\GARFIELD\GARFIELD_KART\MARKETING\Assets\Artworks\Vignettes\Shop_Large\icon_custom_08.png">
                <a:extLst>
                  <a:ext uri="{FF2B5EF4-FFF2-40B4-BE49-F238E27FC236}">
                    <a16:creationId xmlns:a16="http://schemas.microsoft.com/office/drawing/2014/main" id="{4211BE5C-C043-42E7-92AA-EA7C7D046E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2897165"/>
                <a:ext cx="608491" cy="608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" descr="K:\Thèmes\GARFIELD\GARFIELD_KART\MARKETING\Assets\Artworks\Vignettes\Shop_Large\icon_custom_03.png">
                <a:extLst>
                  <a:ext uri="{FF2B5EF4-FFF2-40B4-BE49-F238E27FC236}">
                    <a16:creationId xmlns:a16="http://schemas.microsoft.com/office/drawing/2014/main" id="{82F08834-2440-40EF-B6D5-9CC12C4FFF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365" y="3095720"/>
                <a:ext cx="732531" cy="732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K:\Thèmes\GARFIELD\GARFIELD_KART\MARKETING\Assets\Artworks\Vignettes\Shop_Large\icon_custom_05.png">
                <a:extLst>
                  <a:ext uri="{FF2B5EF4-FFF2-40B4-BE49-F238E27FC236}">
                    <a16:creationId xmlns:a16="http://schemas.microsoft.com/office/drawing/2014/main" id="{23B67DDE-47C2-44AF-99E7-B23FD93CFE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40" y="3284984"/>
                <a:ext cx="629091" cy="6290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5" descr="K:\Thèmes\GARFIELD\GARFIELD_KART\MARKETING\Assets\Artworks\Vignettes\Shop_Large\icon_custom_06.png">
                <a:extLst>
                  <a:ext uri="{FF2B5EF4-FFF2-40B4-BE49-F238E27FC236}">
                    <a16:creationId xmlns:a16="http://schemas.microsoft.com/office/drawing/2014/main" id="{21FD2600-98A3-4EDC-B7BD-3824B9FC92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8884" y="2664059"/>
                <a:ext cx="1385395" cy="13853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6" descr="K:\Thèmes\GARFIELD\GARFIELD_KART\MARKETING\Assets\Artworks\Vignettes\Shop_Large\icon_custom_07.png">
                <a:extLst>
                  <a:ext uri="{FF2B5EF4-FFF2-40B4-BE49-F238E27FC236}">
                    <a16:creationId xmlns:a16="http://schemas.microsoft.com/office/drawing/2014/main" id="{187C2485-B799-4CC1-B8A6-AAC2B117C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450" y="1988840"/>
                <a:ext cx="948531" cy="948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15" descr="K:\Thèmes\GARFIELD\GARFIELD_KART\MARKETING\Assets\Artworks\Vignettes\Shop_Large\icon_custom_04.png">
              <a:extLst>
                <a:ext uri="{FF2B5EF4-FFF2-40B4-BE49-F238E27FC236}">
                  <a16:creationId xmlns:a16="http://schemas.microsoft.com/office/drawing/2014/main" id="{9B20F0C0-9664-4E27-84A3-90CA4783A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11" y="2377665"/>
              <a:ext cx="918864" cy="918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FDA9BC0-3DAF-462C-A611-BFF69E14B77E}"/>
              </a:ext>
            </a:extLst>
          </p:cNvPr>
          <p:cNvGrpSpPr/>
          <p:nvPr/>
        </p:nvGrpSpPr>
        <p:grpSpPr>
          <a:xfrm>
            <a:off x="6131706" y="1221165"/>
            <a:ext cx="4029641" cy="2403562"/>
            <a:chOff x="3659665" y="1550695"/>
            <a:chExt cx="4978734" cy="2846658"/>
          </a:xfrm>
        </p:grpSpPr>
        <p:sp>
          <p:nvSpPr>
            <p:cNvPr id="35" name="Nuage 34">
              <a:extLst>
                <a:ext uri="{FF2B5EF4-FFF2-40B4-BE49-F238E27FC236}">
                  <a16:creationId xmlns:a16="http://schemas.microsoft.com/office/drawing/2014/main" id="{F46D6DD6-72A8-4970-ACB8-E72E2203D622}"/>
                </a:ext>
              </a:extLst>
            </p:cNvPr>
            <p:cNvSpPr/>
            <p:nvPr/>
          </p:nvSpPr>
          <p:spPr>
            <a:xfrm>
              <a:off x="3824884" y="2153131"/>
              <a:ext cx="4508991" cy="208823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29A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2D9313EF-F1CB-4052-88EE-35C4AB268CC7}"/>
                </a:ext>
              </a:extLst>
            </p:cNvPr>
            <p:cNvGrpSpPr/>
            <p:nvPr/>
          </p:nvGrpSpPr>
          <p:grpSpPr>
            <a:xfrm>
              <a:off x="3659665" y="1550695"/>
              <a:ext cx="4978734" cy="2846658"/>
              <a:chOff x="3697722" y="1518446"/>
              <a:chExt cx="4978734" cy="2846658"/>
            </a:xfrm>
          </p:grpSpPr>
          <p:pic>
            <p:nvPicPr>
              <p:cNvPr id="37" name="Picture 10" descr="K:\Thèmes\GARFIELD\GARFIELD_KART\MARKETING\Assets\Artworks\Vignettes\Shop_Large\icon_hat_16.png">
                <a:extLst>
                  <a:ext uri="{FF2B5EF4-FFF2-40B4-BE49-F238E27FC236}">
                    <a16:creationId xmlns:a16="http://schemas.microsoft.com/office/drawing/2014/main" id="{BCFEA434-CDAC-4B70-A561-0195CB771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9480" y="2745223"/>
                <a:ext cx="1018704" cy="1018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CCFED17B-EC91-475E-85D1-78E42ABF05F2}"/>
                  </a:ext>
                </a:extLst>
              </p:cNvPr>
              <p:cNvGrpSpPr/>
              <p:nvPr/>
            </p:nvGrpSpPr>
            <p:grpSpPr>
              <a:xfrm>
                <a:off x="3697722" y="1518446"/>
                <a:ext cx="4978734" cy="2846658"/>
                <a:chOff x="3635387" y="1617370"/>
                <a:chExt cx="4978734" cy="2846658"/>
              </a:xfrm>
            </p:grpSpPr>
            <p:pic>
              <p:nvPicPr>
                <p:cNvPr id="39" name="Picture 5" descr="K:\Thèmes\GARFIELD\GARFIELD_KART\MARKETING\Assets\Artworks\Vignettes\Shop_Large\icon_hat_09.png">
                  <a:extLst>
                    <a:ext uri="{FF2B5EF4-FFF2-40B4-BE49-F238E27FC236}">
                      <a16:creationId xmlns:a16="http://schemas.microsoft.com/office/drawing/2014/main" id="{4A1670F8-C968-45CB-87E4-5B73AFC7AB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17207" y="3019932"/>
                  <a:ext cx="731790" cy="7317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0" name="Groupe 39">
                  <a:extLst>
                    <a:ext uri="{FF2B5EF4-FFF2-40B4-BE49-F238E27FC236}">
                      <a16:creationId xmlns:a16="http://schemas.microsoft.com/office/drawing/2014/main" id="{2EE184FD-2995-44BD-8509-49351AC22B92}"/>
                    </a:ext>
                  </a:extLst>
                </p:cNvPr>
                <p:cNvGrpSpPr/>
                <p:nvPr/>
              </p:nvGrpSpPr>
              <p:grpSpPr>
                <a:xfrm>
                  <a:off x="3635387" y="1617370"/>
                  <a:ext cx="4978734" cy="2846658"/>
                  <a:chOff x="3635387" y="1617370"/>
                  <a:chExt cx="4978734" cy="2846658"/>
                </a:xfrm>
              </p:grpSpPr>
              <p:pic>
                <p:nvPicPr>
                  <p:cNvPr id="41" name="Picture 13" descr="K:\Thèmes\GARFIELD\GARFIELD_KART\MARKETING\Assets\Artworks\Vignettes\Shop_Large\icon_hat_02.png">
                    <a:extLst>
                      <a:ext uri="{FF2B5EF4-FFF2-40B4-BE49-F238E27FC236}">
                        <a16:creationId xmlns:a16="http://schemas.microsoft.com/office/drawing/2014/main" id="{D1FF95BF-D5C6-4E53-9CB2-A38EC1032AA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40334" y="2153131"/>
                    <a:ext cx="1288869" cy="128886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2" name="Picture 10" descr="K:\Thèmes\GARFIELD\GARFIELD_KART\MARKETING\Assets\Artworks\Vignettes\Shop_Large\icon_hat_03.png">
                    <a:extLst>
                      <a:ext uri="{FF2B5EF4-FFF2-40B4-BE49-F238E27FC236}">
                        <a16:creationId xmlns:a16="http://schemas.microsoft.com/office/drawing/2014/main" id="{2978E852-CC1D-44D4-BC81-E8C2EA4587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29813" y="3121422"/>
                    <a:ext cx="849151" cy="84915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3" name="Picture 6" descr="K:\Thèmes\GARFIELD\GARFIELD_KART\MARKETING\Assets\Artworks\Vignettes\Shop_Large\icon_hat_11.png">
                    <a:extLst>
                      <a:ext uri="{FF2B5EF4-FFF2-40B4-BE49-F238E27FC236}">
                        <a16:creationId xmlns:a16="http://schemas.microsoft.com/office/drawing/2014/main" id="{88AD5BBF-EA87-4F07-89D5-44FE17CBC2E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56497" y="1617370"/>
                    <a:ext cx="1121420" cy="11214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" name="Picture 7" descr="K:\Thèmes\GARFIELD\GARFIELD_KART\MARKETING\Assets\Artworks\Vignettes\Shop_Large\icon_hat_12.png">
                    <a:extLst>
                      <a:ext uri="{FF2B5EF4-FFF2-40B4-BE49-F238E27FC236}">
                        <a16:creationId xmlns:a16="http://schemas.microsoft.com/office/drawing/2014/main" id="{CF3C82DC-6132-4207-9AC6-88EA2FF229E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96136" y="1916832"/>
                    <a:ext cx="1073511" cy="107351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6" descr="K:\Thèmes\GARFIELD\GARFIELD_KART\MARKETING\Assets\Artworks\Vignettes\Shop_Large\icon_hat_13.png">
                    <a:extLst>
                      <a:ext uri="{FF2B5EF4-FFF2-40B4-BE49-F238E27FC236}">
                        <a16:creationId xmlns:a16="http://schemas.microsoft.com/office/drawing/2014/main" id="{596E9348-A1D0-4BFC-8D97-54DCDA105E2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08695" y="2619930"/>
                    <a:ext cx="1241118" cy="124111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11" descr="K:\Thèmes\GARFIELD\GARFIELD_KART\MARKETING\Assets\Artworks\Vignettes\Shop_Large\icon_hat_04.png">
                    <a:extLst>
                      <a:ext uri="{FF2B5EF4-FFF2-40B4-BE49-F238E27FC236}">
                        <a16:creationId xmlns:a16="http://schemas.microsoft.com/office/drawing/2014/main" id="{B45728B9-8B15-4BF0-A013-5F19DB529B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53357" y="2022212"/>
                    <a:ext cx="1440160" cy="144016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7" name="Picture 8" descr="K:\Thèmes\GARFIELD\GARFIELD_KART\MARKETING\Assets\Artworks\Vignettes\Shop_Large\icon_hat_14.png">
                    <a:extLst>
                      <a:ext uri="{FF2B5EF4-FFF2-40B4-BE49-F238E27FC236}">
                        <a16:creationId xmlns:a16="http://schemas.microsoft.com/office/drawing/2014/main" id="{2E17384F-0BBD-47D4-88B4-D7CFE15E40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574705">
                    <a:off x="7492701" y="2856886"/>
                    <a:ext cx="1121420" cy="11214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8" name="Picture 4" descr="K:\Thèmes\GARFIELD\GARFIELD_KART\MARKETING\Assets\Artworks\Vignettes\Shop_Large\icon_hat_07.png">
                    <a:extLst>
                      <a:ext uri="{FF2B5EF4-FFF2-40B4-BE49-F238E27FC236}">
                        <a16:creationId xmlns:a16="http://schemas.microsoft.com/office/drawing/2014/main" id="{64718CE2-72C7-41A4-85F4-92210E30A73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24884" y="2178080"/>
                    <a:ext cx="1767357" cy="176735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9" name="Picture 2" descr="K:\Thèmes\GARFIELD\GARFIELD_KART\MARKETING\Assets\Artworks\Vignettes\Shop_Large\icon_hat_01.png">
                    <a:extLst>
                      <a:ext uri="{FF2B5EF4-FFF2-40B4-BE49-F238E27FC236}">
                        <a16:creationId xmlns:a16="http://schemas.microsoft.com/office/drawing/2014/main" id="{9911BC70-A91F-4EA9-9FC5-3BC9F74408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35486" y="3294136"/>
                    <a:ext cx="915172" cy="91517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0" name="Picture 4" descr="K:\Thèmes\GARFIELD\GARFIELD_KART\MARKETING\Assets\Artworks\Vignettes\Shop_Large\icon_hat_08.png">
                    <a:extLst>
                      <a:ext uri="{FF2B5EF4-FFF2-40B4-BE49-F238E27FC236}">
                        <a16:creationId xmlns:a16="http://schemas.microsoft.com/office/drawing/2014/main" id="{89FAB62A-135D-4AE1-BA03-04245382E0C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4170" y="1886392"/>
                    <a:ext cx="1057804" cy="105780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1" name="Picture 3" descr="K:\Thèmes\GARFIELD\GARFIELD_KART\MARKETING\Assets\Artworks\Vignettes\Shop_Large\icon_hat_05.png">
                    <a:extLst>
                      <a:ext uri="{FF2B5EF4-FFF2-40B4-BE49-F238E27FC236}">
                        <a16:creationId xmlns:a16="http://schemas.microsoft.com/office/drawing/2014/main" id="{82C7FBCA-ED07-4161-AC86-490FA01847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83335">
                    <a:off x="5184006" y="2144639"/>
                    <a:ext cx="1036732" cy="10367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2" name="Picture 5" descr="K:\Thèmes\GARFIELD\GARFIELD_KART\MARKETING\Assets\Artworks\Vignettes\Shop_Large\icon_hat_10.png">
                    <a:extLst>
                      <a:ext uri="{FF2B5EF4-FFF2-40B4-BE49-F238E27FC236}">
                        <a16:creationId xmlns:a16="http://schemas.microsoft.com/office/drawing/2014/main" id="{4561AC2C-7F67-4843-B849-BB599AFCFE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76056" y="3501008"/>
                    <a:ext cx="782517" cy="7825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3" name="Picture 3" descr="K:\Thèmes\GARFIELD\GARFIELD_KART\MARKETING\Assets\Artworks\Vignettes\Shop_Large\icon_hat_06.png">
                    <a:extLst>
                      <a:ext uri="{FF2B5EF4-FFF2-40B4-BE49-F238E27FC236}">
                        <a16:creationId xmlns:a16="http://schemas.microsoft.com/office/drawing/2014/main" id="{D5F745B0-2DF5-4A3F-B5A0-38167AC98CE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01237" y="3243454"/>
                    <a:ext cx="1220574" cy="122057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4" name="Picture 9" descr="K:\Thèmes\GARFIELD\GARFIELD_KART\MARKETING\Assets\Artworks\Vignettes\Shop_Large\icon_hat_15.png">
                    <a:extLst>
                      <a:ext uri="{FF2B5EF4-FFF2-40B4-BE49-F238E27FC236}">
                        <a16:creationId xmlns:a16="http://schemas.microsoft.com/office/drawing/2014/main" id="{DAD0C7B7-7EFB-4184-82E4-EA22E56082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35387" y="3171676"/>
                    <a:ext cx="977404" cy="97740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FEEC1BB-BCFA-4382-AC0B-35AD505C4C4F}"/>
              </a:ext>
            </a:extLst>
          </p:cNvPr>
          <p:cNvGrpSpPr/>
          <p:nvPr/>
        </p:nvGrpSpPr>
        <p:grpSpPr>
          <a:xfrm>
            <a:off x="58753" y="3502624"/>
            <a:ext cx="2858987" cy="1831229"/>
            <a:chOff x="104878" y="3838948"/>
            <a:chExt cx="3720006" cy="2398364"/>
          </a:xfrm>
        </p:grpSpPr>
        <p:sp>
          <p:nvSpPr>
            <p:cNvPr id="57" name="Nuage 56">
              <a:extLst>
                <a:ext uri="{FF2B5EF4-FFF2-40B4-BE49-F238E27FC236}">
                  <a16:creationId xmlns:a16="http://schemas.microsoft.com/office/drawing/2014/main" id="{9A7E5057-6422-4A7D-A179-B17722BE9484}"/>
                </a:ext>
              </a:extLst>
            </p:cNvPr>
            <p:cNvSpPr/>
            <p:nvPr/>
          </p:nvSpPr>
          <p:spPr>
            <a:xfrm>
              <a:off x="251520" y="4365104"/>
              <a:ext cx="3528392" cy="173507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29A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Picture 21" descr="K:\Thèmes\GARFIELD\GARFIELD_KART\MARKETING\Assets\Artworks\Vignettes\Shop_Large\icon_personage_01.png">
              <a:extLst>
                <a:ext uri="{FF2B5EF4-FFF2-40B4-BE49-F238E27FC236}">
                  <a16:creationId xmlns:a16="http://schemas.microsoft.com/office/drawing/2014/main" id="{49858F58-DD42-4218-A97A-C5220A24A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342" y="4793821"/>
              <a:ext cx="772542" cy="77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3" descr="K:\Thèmes\GARFIELD\GARFIELD_KART\MARKETING\Assets\Artworks\Vignettes\Shop_Large\icon_personage_03.png">
              <a:extLst>
                <a:ext uri="{FF2B5EF4-FFF2-40B4-BE49-F238E27FC236}">
                  <a16:creationId xmlns:a16="http://schemas.microsoft.com/office/drawing/2014/main" id="{721E28B1-7F6F-4A05-B2B0-CA1DAE51E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210" y="4943706"/>
              <a:ext cx="1005574" cy="1005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4" descr="K:\Thèmes\GARFIELD\GARFIELD_KART\MARKETING\Assets\Artworks\Vignettes\Shop_Large\icon_personage_04.png">
              <a:extLst>
                <a:ext uri="{FF2B5EF4-FFF2-40B4-BE49-F238E27FC236}">
                  <a16:creationId xmlns:a16="http://schemas.microsoft.com/office/drawing/2014/main" id="{112CCBC2-CE07-4222-8042-63B791220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653" y="4302911"/>
              <a:ext cx="1138354" cy="1138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5" descr="K:\Thèmes\GARFIELD\GARFIELD_KART\MARKETING\Assets\Artworks\Vignettes\Shop_Large\icon_personage_06.png">
              <a:extLst>
                <a:ext uri="{FF2B5EF4-FFF2-40B4-BE49-F238E27FC236}">
                  <a16:creationId xmlns:a16="http://schemas.microsoft.com/office/drawing/2014/main" id="{D5741B96-AF58-4FB2-A6C4-E7215F4D5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8" y="4633401"/>
              <a:ext cx="1134844" cy="1134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6" descr="K:\Thèmes\GARFIELD\GARFIELD_KART\MARKETING\Assets\Artworks\Vignettes\Shop_Large\icon_personage_08.png">
              <a:extLst>
                <a:ext uri="{FF2B5EF4-FFF2-40B4-BE49-F238E27FC236}">
                  <a16:creationId xmlns:a16="http://schemas.microsoft.com/office/drawing/2014/main" id="{08805401-AE6E-41B0-8361-3D1F2D663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980260"/>
              <a:ext cx="1257052" cy="1257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2" descr="K:\Thèmes\GARFIELD\GARFIELD_KART\MARKETING\Assets\Artworks\Vignettes\Shop_Large\icon_personage_02.png">
              <a:extLst>
                <a:ext uri="{FF2B5EF4-FFF2-40B4-BE49-F238E27FC236}">
                  <a16:creationId xmlns:a16="http://schemas.microsoft.com/office/drawing/2014/main" id="{A74EF5B1-C550-436C-ADD9-8B678508C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122" y="3838948"/>
              <a:ext cx="1750292" cy="1750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9" descr="K:\Thèmes\GARFIELD\GARFIELD_KART\MARKETING\Assets\Artworks\Vignettes\Shop_Large\icon_personage_07.png">
              <a:extLst>
                <a:ext uri="{FF2B5EF4-FFF2-40B4-BE49-F238E27FC236}">
                  <a16:creationId xmlns:a16="http://schemas.microsoft.com/office/drawing/2014/main" id="{DBC6F514-E034-4200-BD37-91B45B4D3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340167"/>
              <a:ext cx="1537105" cy="153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 descr="K:\Thèmes\GARFIELD\GARFIELD_KART\MARKETING\Assets\Artworks\Vignettes\Shop_Large\icon_personage_05.png">
              <a:extLst>
                <a:ext uri="{FF2B5EF4-FFF2-40B4-BE49-F238E27FC236}">
                  <a16:creationId xmlns:a16="http://schemas.microsoft.com/office/drawing/2014/main" id="{59DE5080-9B5F-4CEF-897E-873E3EDE5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359">
              <a:off x="2249430" y="5100670"/>
              <a:ext cx="866924" cy="86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7E19DF-44AF-41DA-82BC-B2EB0DEF7906}"/>
              </a:ext>
            </a:extLst>
          </p:cNvPr>
          <p:cNvGrpSpPr/>
          <p:nvPr/>
        </p:nvGrpSpPr>
        <p:grpSpPr>
          <a:xfrm>
            <a:off x="6035358" y="4825501"/>
            <a:ext cx="3417990" cy="1288104"/>
            <a:chOff x="6634813" y="4239532"/>
            <a:chExt cx="3417990" cy="1288104"/>
          </a:xfrm>
        </p:grpSpPr>
        <p:sp>
          <p:nvSpPr>
            <p:cNvPr id="68" name="Nuage 67">
              <a:extLst>
                <a:ext uri="{FF2B5EF4-FFF2-40B4-BE49-F238E27FC236}">
                  <a16:creationId xmlns:a16="http://schemas.microsoft.com/office/drawing/2014/main" id="{B94D2338-7DF6-4903-B97E-CC4A76DE6424}"/>
                </a:ext>
              </a:extLst>
            </p:cNvPr>
            <p:cNvSpPr/>
            <p:nvPr/>
          </p:nvSpPr>
          <p:spPr>
            <a:xfrm>
              <a:off x="6634813" y="4416821"/>
              <a:ext cx="3417990" cy="83167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E39C218-A132-4F0A-B2E8-161AA5DB1C91}"/>
                </a:ext>
              </a:extLst>
            </p:cNvPr>
            <p:cNvGrpSpPr/>
            <p:nvPr/>
          </p:nvGrpSpPr>
          <p:grpSpPr>
            <a:xfrm>
              <a:off x="6759062" y="4239532"/>
              <a:ext cx="3185338" cy="1288104"/>
              <a:chOff x="3920597" y="4618147"/>
              <a:chExt cx="5072422" cy="2051213"/>
            </a:xfrm>
          </p:grpSpPr>
          <p:pic>
            <p:nvPicPr>
              <p:cNvPr id="70" name="Picture 27" descr="K:\Thèmes\GARFIELD\GARFIELD_KART\MARKETING\Assets\Artworks\Vignettes\Shop_Large\icon_kart_07.png">
                <a:extLst>
                  <a:ext uri="{FF2B5EF4-FFF2-40B4-BE49-F238E27FC236}">
                    <a16:creationId xmlns:a16="http://schemas.microsoft.com/office/drawing/2014/main" id="{73C44D2A-7369-4119-909C-1A6A277E78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4368" y="4624605"/>
                <a:ext cx="1108651" cy="1108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8" descr="K:\Thèmes\GARFIELD\GARFIELD_KART\MARKETING\Assets\Artworks\Vignettes\Shop_Large\icon_kart_08.png">
                <a:extLst>
                  <a:ext uri="{FF2B5EF4-FFF2-40B4-BE49-F238E27FC236}">
                    <a16:creationId xmlns:a16="http://schemas.microsoft.com/office/drawing/2014/main" id="{D427082E-236E-46BA-A8CC-1ED341A807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7331" y="4618147"/>
                <a:ext cx="1259125" cy="1259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7" descr="K:\Thèmes\GARFIELD\GARFIELD_KART\MARKETING\Assets\Artworks\Vignettes\Shop_Large\icon_kart_06.png">
                <a:extLst>
                  <a:ext uri="{FF2B5EF4-FFF2-40B4-BE49-F238E27FC236}">
                    <a16:creationId xmlns:a16="http://schemas.microsoft.com/office/drawing/2014/main" id="{37495FC2-9847-4FDA-A8DF-9AF7A78ED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6030" y="4632910"/>
                <a:ext cx="1460386" cy="1460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16" descr="K:\Thèmes\GARFIELD\GARFIELD_KART\MARKETING\Assets\Artworks\Vignettes\Shop_Large\icon_kart_05.png">
                <a:extLst>
                  <a:ext uri="{FF2B5EF4-FFF2-40B4-BE49-F238E27FC236}">
                    <a16:creationId xmlns:a16="http://schemas.microsoft.com/office/drawing/2014/main" id="{917A3B2D-F278-4A2D-957A-E6A8CBFDAB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184" y="4725144"/>
                <a:ext cx="1497223" cy="14972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17" descr="K:\Thèmes\GARFIELD\GARFIELD_KART\MARKETING\Assets\Artworks\Vignettes\Shop_Large\icon_kart_01.png">
                <a:extLst>
                  <a:ext uri="{FF2B5EF4-FFF2-40B4-BE49-F238E27FC236}">
                    <a16:creationId xmlns:a16="http://schemas.microsoft.com/office/drawing/2014/main" id="{B3B85BC5-72C8-4D69-995C-078C973D60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4721813"/>
                <a:ext cx="1587507" cy="1587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18" descr="K:\Thèmes\GARFIELD\GARFIELD_KART\MARKETING\Assets\Artworks\Vignettes\Shop_Large\icon_kart_02.png">
                <a:extLst>
                  <a:ext uri="{FF2B5EF4-FFF2-40B4-BE49-F238E27FC236}">
                    <a16:creationId xmlns:a16="http://schemas.microsoft.com/office/drawing/2014/main" id="{650CD908-BAC5-40B3-BAB3-DF03577DD8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6341" y="4793820"/>
                <a:ext cx="1587508" cy="1587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19" descr="K:\Thèmes\GARFIELD\GARFIELD_KART\MARKETING\Assets\Artworks\Vignettes\Shop_Large\icon_kart_03.png">
                <a:extLst>
                  <a:ext uri="{FF2B5EF4-FFF2-40B4-BE49-F238E27FC236}">
                    <a16:creationId xmlns:a16="http://schemas.microsoft.com/office/drawing/2014/main" id="{C3ACD3F7-BD92-42DB-982E-049278776E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905" y="4865829"/>
                <a:ext cx="1587507" cy="1587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0" descr="K:\Thèmes\GARFIELD\GARFIELD_KART\MARKETING\Assets\Artworks\Vignettes\Shop_Large\icon_kart_04.png">
                <a:extLst>
                  <a:ext uri="{FF2B5EF4-FFF2-40B4-BE49-F238E27FC236}">
                    <a16:creationId xmlns:a16="http://schemas.microsoft.com/office/drawing/2014/main" id="{13034755-9290-4A3C-A990-00E4C6344B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0597" y="5009845"/>
                <a:ext cx="1659515" cy="1659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8AD7F100-BFA7-4CF3-A275-E4969C61BE7D}"/>
              </a:ext>
            </a:extLst>
          </p:cNvPr>
          <p:cNvGrpSpPr/>
          <p:nvPr/>
        </p:nvGrpSpPr>
        <p:grpSpPr>
          <a:xfrm>
            <a:off x="3887790" y="2677696"/>
            <a:ext cx="2463558" cy="2304984"/>
            <a:chOff x="2756513" y="4141067"/>
            <a:chExt cx="2463558" cy="2304984"/>
          </a:xfrm>
        </p:grpSpPr>
        <p:sp>
          <p:nvSpPr>
            <p:cNvPr id="80" name="Nuage 79">
              <a:extLst>
                <a:ext uri="{FF2B5EF4-FFF2-40B4-BE49-F238E27FC236}">
                  <a16:creationId xmlns:a16="http://schemas.microsoft.com/office/drawing/2014/main" id="{68B23865-8FE4-4297-8BB7-7B48BADEA9D0}"/>
                </a:ext>
              </a:extLst>
            </p:cNvPr>
            <p:cNvSpPr/>
            <p:nvPr/>
          </p:nvSpPr>
          <p:spPr>
            <a:xfrm>
              <a:off x="3131840" y="4365104"/>
              <a:ext cx="1947630" cy="18613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EFCCEAF7-6134-4312-9A42-8134997CD956}"/>
                </a:ext>
              </a:extLst>
            </p:cNvPr>
            <p:cNvGrpSpPr/>
            <p:nvPr/>
          </p:nvGrpSpPr>
          <p:grpSpPr>
            <a:xfrm>
              <a:off x="2756513" y="4141067"/>
              <a:ext cx="2463558" cy="2304984"/>
              <a:chOff x="3067771" y="4043698"/>
              <a:chExt cx="2907242" cy="2720108"/>
            </a:xfrm>
          </p:grpSpPr>
          <p:pic>
            <p:nvPicPr>
              <p:cNvPr id="82" name="Picture 2" descr="K:\Thèmes\GARFIELD\GARFIELD_KART\MARKETING\Assets\Artworks\Vignettes\Shop\icon_adv_1.png">
                <a:extLst>
                  <a:ext uri="{FF2B5EF4-FFF2-40B4-BE49-F238E27FC236}">
                    <a16:creationId xmlns:a16="http://schemas.microsoft.com/office/drawing/2014/main" id="{3C36925D-7C55-48C0-A05E-45282B2D2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4613" y="4149080"/>
                <a:ext cx="1373411" cy="1373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4" descr="K:\Thèmes\GARFIELD\GARFIELD_KART\MARKETING\Assets\Artworks\Vignettes\Shop\icon_adv_3.png">
                <a:extLst>
                  <a:ext uri="{FF2B5EF4-FFF2-40B4-BE49-F238E27FC236}">
                    <a16:creationId xmlns:a16="http://schemas.microsoft.com/office/drawing/2014/main" id="{938FF868-4851-4007-A3C3-F5ABE303F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4570" y="4043698"/>
                <a:ext cx="1401526" cy="1401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7" descr="K:\Thèmes\GARFIELD\GARFIELD_KART\MARKETING\Assets\Artworks\Vignettes\Shop\icon_adv_7.png">
                <a:extLst>
                  <a:ext uri="{FF2B5EF4-FFF2-40B4-BE49-F238E27FC236}">
                    <a16:creationId xmlns:a16="http://schemas.microsoft.com/office/drawing/2014/main" id="{A5C4121C-8D1B-4A2C-A5FE-D4527B1D38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0571" y="4437112"/>
                <a:ext cx="1329581" cy="1329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6" descr="K:\Thèmes\GARFIELD\GARFIELD_KART\MARKETING\Assets\Artworks\Vignettes\Shop\icon_adv_5.png">
                <a:extLst>
                  <a:ext uri="{FF2B5EF4-FFF2-40B4-BE49-F238E27FC236}">
                    <a16:creationId xmlns:a16="http://schemas.microsoft.com/office/drawing/2014/main" id="{D7C91A4C-B5D1-4912-B65E-EE1E4FBD01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7825" y="4365104"/>
                <a:ext cx="1796263" cy="17962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5" descr="K:\Thèmes\GARFIELD\GARFIELD_KART\MARKETING\Assets\Artworks\Vignettes\Shop\icon_adv_4.png">
                <a:extLst>
                  <a:ext uri="{FF2B5EF4-FFF2-40B4-BE49-F238E27FC236}">
                    <a16:creationId xmlns:a16="http://schemas.microsoft.com/office/drawing/2014/main" id="{1EF968FE-FE23-4D1A-B90B-231700F0CC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4755" y="4845039"/>
                <a:ext cx="1770258" cy="1770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3" descr="K:\Thèmes\GARFIELD\GARFIELD_KART\MARKETING\Assets\Artworks\Vignettes\Shop\icon_adv_2.png">
                <a:extLst>
                  <a:ext uri="{FF2B5EF4-FFF2-40B4-BE49-F238E27FC236}">
                    <a16:creationId xmlns:a16="http://schemas.microsoft.com/office/drawing/2014/main" id="{372C8670-0F0A-40FC-B1FD-93B2D6CE89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7771" y="5003271"/>
                <a:ext cx="1760535" cy="1760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8" name="Picture 50" descr="K:\Thèmes\GARFIELD\GARFIELD_KART\MARKETING\Presentation\Divers\Garfield_coaxing.png">
            <a:extLst>
              <a:ext uri="{FF2B5EF4-FFF2-40B4-BE49-F238E27FC236}">
                <a16:creationId xmlns:a16="http://schemas.microsoft.com/office/drawing/2014/main" id="{DE26092A-0B9D-48E4-BB88-BAF29CBD3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6" b="37959"/>
          <a:stretch/>
        </p:blipFill>
        <p:spPr bwMode="auto">
          <a:xfrm rot="521883">
            <a:off x="8559741" y="2492128"/>
            <a:ext cx="4012786" cy="447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D2900491-92BF-46BE-8064-44EFD89AE4D1}"/>
              </a:ext>
            </a:extLst>
          </p:cNvPr>
          <p:cNvSpPr txBox="1"/>
          <p:nvPr/>
        </p:nvSpPr>
        <p:spPr>
          <a:xfrm>
            <a:off x="7240520" y="3408319"/>
            <a:ext cx="353087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2000" dirty="0">
                <a:ln w="7620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Customization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E63BB751-8493-4814-8C48-DF4CD5FBC171}"/>
              </a:ext>
            </a:extLst>
          </p:cNvPr>
          <p:cNvSpPr txBox="1"/>
          <p:nvPr/>
        </p:nvSpPr>
        <p:spPr>
          <a:xfrm>
            <a:off x="7250270" y="3397295"/>
            <a:ext cx="353087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20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Customization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2030E19C-DC43-410A-97D4-231F82CA9AB0}"/>
              </a:ext>
            </a:extLst>
          </p:cNvPr>
          <p:cNvSpPr txBox="1"/>
          <p:nvPr/>
        </p:nvSpPr>
        <p:spPr>
          <a:xfrm>
            <a:off x="6266222" y="5829636"/>
            <a:ext cx="353087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fr-FR" sz="2000" dirty="0">
                <a:ln w="7620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Drive them all!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096BB741-231C-4E17-BF9E-2B092ADBFB75}"/>
              </a:ext>
            </a:extLst>
          </p:cNvPr>
          <p:cNvSpPr txBox="1"/>
          <p:nvPr/>
        </p:nvSpPr>
        <p:spPr>
          <a:xfrm>
            <a:off x="3471329" y="4721312"/>
            <a:ext cx="353087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fr-FR" sz="2000" dirty="0">
                <a:ln w="7620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Many bonuses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32DBBB37-7598-41EB-9045-CF091FA8827D}"/>
              </a:ext>
            </a:extLst>
          </p:cNvPr>
          <p:cNvSpPr txBox="1"/>
          <p:nvPr/>
        </p:nvSpPr>
        <p:spPr>
          <a:xfrm>
            <a:off x="1352301" y="2927546"/>
            <a:ext cx="2815554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2000" dirty="0">
                <a:ln w="7620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Improve your karts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EEDE5EBF-42B6-4032-ABDB-7F6A8EB98B0D}"/>
              </a:ext>
            </a:extLst>
          </p:cNvPr>
          <p:cNvSpPr txBox="1"/>
          <p:nvPr/>
        </p:nvSpPr>
        <p:spPr>
          <a:xfrm>
            <a:off x="-161800" y="5176695"/>
            <a:ext cx="353087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fr-FR" sz="2000" dirty="0">
                <a:ln w="7620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Unlock characters</a:t>
            </a: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F723E943-2DD0-4A9B-8F5D-8711FE935807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t="30497" r="25532" b="26950"/>
          <a:stretch/>
        </p:blipFill>
        <p:spPr>
          <a:xfrm>
            <a:off x="11492917" y="0"/>
            <a:ext cx="699083" cy="637042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8FCB7755-473C-4DBF-A710-77C479DBFA04}"/>
              </a:ext>
            </a:extLst>
          </p:cNvPr>
          <p:cNvSpPr txBox="1"/>
          <p:nvPr/>
        </p:nvSpPr>
        <p:spPr>
          <a:xfrm>
            <a:off x="2273413" y="282517"/>
            <a:ext cx="7749805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3200" dirty="0">
                <a:ln w="7620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Custom your Kart with many items !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8FBB6393-B701-4C3A-8E03-6A164E9544D2}"/>
              </a:ext>
            </a:extLst>
          </p:cNvPr>
          <p:cNvSpPr txBox="1"/>
          <p:nvPr/>
        </p:nvSpPr>
        <p:spPr>
          <a:xfrm>
            <a:off x="2282466" y="273172"/>
            <a:ext cx="764665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32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Custom your Kart with many items !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BAFC63C-2547-4CAC-9482-58C912B4C78C}"/>
              </a:ext>
            </a:extLst>
          </p:cNvPr>
          <p:cNvSpPr txBox="1"/>
          <p:nvPr/>
        </p:nvSpPr>
        <p:spPr>
          <a:xfrm>
            <a:off x="1361285" y="2917071"/>
            <a:ext cx="2839641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20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Improve your karts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8F55957F-CA84-435C-AE1F-EE1A65011E3F}"/>
              </a:ext>
            </a:extLst>
          </p:cNvPr>
          <p:cNvSpPr txBox="1"/>
          <p:nvPr/>
        </p:nvSpPr>
        <p:spPr>
          <a:xfrm>
            <a:off x="-146609" y="5166905"/>
            <a:ext cx="353087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fr-FR" sz="20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Unlock characters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89775DA4-9C4E-4F01-BBC2-D0ACF1DE00AD}"/>
              </a:ext>
            </a:extLst>
          </p:cNvPr>
          <p:cNvSpPr txBox="1"/>
          <p:nvPr/>
        </p:nvSpPr>
        <p:spPr>
          <a:xfrm>
            <a:off x="3484673" y="4710794"/>
            <a:ext cx="353087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fr-FR" sz="20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Many bonuses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64259EA3-82C8-4A53-9436-1880E1B45B72}"/>
              </a:ext>
            </a:extLst>
          </p:cNvPr>
          <p:cNvSpPr txBox="1"/>
          <p:nvPr/>
        </p:nvSpPr>
        <p:spPr>
          <a:xfrm>
            <a:off x="6282089" y="5818824"/>
            <a:ext cx="3530876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fr-FR" sz="2000" dirty="0">
                <a:ln w="0" cap="rnd" cmpd="sng">
                  <a:solidFill>
                    <a:srgbClr val="590101"/>
                  </a:solidFill>
                </a:ln>
                <a:gradFill flip="none" rotWithShape="1">
                  <a:gsLst>
                    <a:gs pos="0">
                      <a:srgbClr val="F56D21"/>
                    </a:gs>
                    <a:gs pos="37000">
                      <a:srgbClr val="FF9900">
                        <a:shade val="67500"/>
                        <a:satMod val="115000"/>
                      </a:srgbClr>
                    </a:gs>
                    <a:gs pos="86000">
                      <a:srgbClr val="FFC125"/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  <a:ea typeface="STCaiyun" panose="020B0503020204020204" pitchFamily="2" charset="-122"/>
              </a:rPr>
              <a:t>Drive them all!</a:t>
            </a:r>
          </a:p>
        </p:txBody>
      </p:sp>
    </p:spTree>
    <p:extLst>
      <p:ext uri="{BB962C8B-B14F-4D97-AF65-F5344CB8AC3E}">
        <p14:creationId xmlns:p14="http://schemas.microsoft.com/office/powerpoint/2010/main" val="31723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E798E3-7D9D-49B1-BD96-65907E32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72" y="448212"/>
            <a:ext cx="5809396" cy="1491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C6851E-266A-44AC-AFD0-A121FFDA8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35" y="1940119"/>
            <a:ext cx="6007465" cy="1488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29039D-DDCE-49CF-8615-AB4F23D4D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396" y="3429000"/>
            <a:ext cx="4143355" cy="1421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3AECF8-1835-44FF-86A4-D5F824CF5A8D}"/>
              </a:ext>
            </a:extLst>
          </p:cNvPr>
          <p:cNvSpPr/>
          <p:nvPr/>
        </p:nvSpPr>
        <p:spPr>
          <a:xfrm>
            <a:off x="957368" y="2291550"/>
            <a:ext cx="3351935" cy="2745161"/>
          </a:xfrm>
          <a:prstGeom prst="rect">
            <a:avLst/>
          </a:prstGeom>
          <a:solidFill>
            <a:srgbClr val="F8992E"/>
          </a:solidFill>
          <a:ln w="88900" cap="sq">
            <a:solidFill>
              <a:srgbClr val="FFFFFF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8DCCE4-0E57-4A1E-B49F-09065B0A2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93103" l="9804" r="89216">
                        <a14:foregroundMark x1="48039" y1="9483" x2="48039" y2="9483"/>
                        <a14:foregroundMark x1="49020" y1="93103" x2="49020" y2="93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226" y="2466654"/>
            <a:ext cx="778796" cy="8856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DD0CAA-117D-4755-BE5D-E359A4FC5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89286" l="10000" r="90000">
                        <a14:foregroundMark x1="41667" y1="6250" x2="41667" y2="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150" y="4162200"/>
            <a:ext cx="745196" cy="6955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7EA4E6-3743-441B-BB03-CD639B331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2" b="89256" l="9489" r="89781">
                        <a14:foregroundMark x1="67883" y1="87603" x2="67883" y2="87603"/>
                        <a14:foregroundMark x1="51095" y1="6612" x2="51095" y2="6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8288" y="2436405"/>
            <a:ext cx="1090721" cy="9633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759C2C-B2E3-4E04-AEE4-ACBA3E8E34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77" b="89720" l="9483" r="88793">
                        <a14:foregroundMark x1="56897" y1="90654" x2="56897" y2="90654"/>
                        <a14:foregroundMark x1="62931" y1="7477" x2="62931" y2="7477"/>
                        <a14:foregroundMark x1="87069" y1="59813" x2="87069" y2="59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758" y="2531000"/>
            <a:ext cx="839265" cy="7741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EAB2F1-B361-4271-AB1F-053304571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0000" l="9375" r="89844">
                        <a14:foregroundMark x1="53906" y1="9091" x2="53906" y2="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2761" y="3352343"/>
            <a:ext cx="981170" cy="8431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EB65FA-CC85-4F9A-9190-4FDECFAE4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091" b="89773" l="9600" r="90400">
                        <a14:foregroundMark x1="48800" y1="86364" x2="48800" y2="86364"/>
                        <a14:foregroundMark x1="90400" y1="48864" x2="90400" y2="48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886" y="3323704"/>
            <a:ext cx="967122" cy="68085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D01A9E-960F-4929-B50E-BF1A419BC3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4588" y="3323704"/>
            <a:ext cx="925604" cy="7566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52DC9CC-4FD9-4A80-B272-46B683C636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01" b="97030" l="9910" r="89189">
                        <a14:foregroundMark x1="18018" y1="17822" x2="18018" y2="17822"/>
                        <a14:foregroundMark x1="14414" y1="18812" x2="11712" y2="20792"/>
                        <a14:foregroundMark x1="12613" y1="42574" x2="14414" y2="61386"/>
                        <a14:foregroundMark x1="36937" y1="90099" x2="36937" y2="90099"/>
                        <a14:foregroundMark x1="52252" y1="92079" x2="52252" y2="92079"/>
                        <a14:foregroundMark x1="60360" y1="92079" x2="71171" y2="87129"/>
                        <a14:foregroundMark x1="81982" y1="82178" x2="81982" y2="82178"/>
                        <a14:foregroundMark x1="83784" y1="82178" x2="87387" y2="49505"/>
                        <a14:foregroundMark x1="90090" y1="35644" x2="90090" y2="35644"/>
                        <a14:foregroundMark x1="90090" y1="24752" x2="90090" y2="24752"/>
                        <a14:foregroundMark x1="89189" y1="23762" x2="85586" y2="19802"/>
                        <a14:foregroundMark x1="82883" y1="19802" x2="80180" y2="19802"/>
                        <a14:foregroundMark x1="51351" y1="22772" x2="51351" y2="22772"/>
                        <a14:foregroundMark x1="51351" y1="18812" x2="51351" y2="18812"/>
                        <a14:foregroundMark x1="48649" y1="18812" x2="44144" y2="18812"/>
                        <a14:foregroundMark x1="63964" y1="26733" x2="59459" y2="26733"/>
                        <a14:foregroundMark x1="85586" y1="19802" x2="85586" y2="19802"/>
                        <a14:foregroundMark x1="89189" y1="19802" x2="89189" y2="19802"/>
                        <a14:foregroundMark x1="50450" y1="97030" x2="50450" y2="970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590" y="4138967"/>
            <a:ext cx="764379" cy="69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&#10;&#10;Description générée automatiquement">
            <a:extLst>
              <a:ext uri="{FF2B5EF4-FFF2-40B4-BE49-F238E27FC236}">
                <a16:creationId xmlns:a16="http://schemas.microsoft.com/office/drawing/2014/main" id="{B0774549-9363-477A-80F3-258B052C5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Image 8" descr="Une image contenant nature&#10;&#10;Description générée automatiquement">
            <a:extLst>
              <a:ext uri="{FF2B5EF4-FFF2-40B4-BE49-F238E27FC236}">
                <a16:creationId xmlns:a16="http://schemas.microsoft.com/office/drawing/2014/main" id="{AD48B57F-703F-4687-B23F-06F586418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23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1" name="Image 10" descr="Une image contenant herbe, extérieur, arbre, table&#10;&#10;Description générée automatiquement">
            <a:extLst>
              <a:ext uri="{FF2B5EF4-FFF2-40B4-BE49-F238E27FC236}">
                <a16:creationId xmlns:a16="http://schemas.microsoft.com/office/drawing/2014/main" id="{F30C7EE0-6335-4A20-9B70-DDBDF5D8E4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r="16801" b="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Image 6" descr="Une image contenant nature&#10;&#10;Description générée automatiquement">
            <a:extLst>
              <a:ext uri="{FF2B5EF4-FFF2-40B4-BE49-F238E27FC236}">
                <a16:creationId xmlns:a16="http://schemas.microsoft.com/office/drawing/2014/main" id="{D1BC1152-320C-4290-A74C-F32A35FEF0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" b="-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7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rrain, extérieur&#10;&#10;Description générée automatiquement">
            <a:extLst>
              <a:ext uri="{FF2B5EF4-FFF2-40B4-BE49-F238E27FC236}">
                <a16:creationId xmlns:a16="http://schemas.microsoft.com/office/drawing/2014/main" id="{07B64689-87AB-4B36-9F61-2CB1ABE25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9" b="-2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Image 8" descr="Une image contenant extérieur, bâtiment, transport, terrain&#10;&#10;Description générée automatiquement">
            <a:extLst>
              <a:ext uri="{FF2B5EF4-FFF2-40B4-BE49-F238E27FC236}">
                <a16:creationId xmlns:a16="http://schemas.microsoft.com/office/drawing/2014/main" id="{12949C3B-9D85-42A0-B948-1440B70E2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7273" b="-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Image 6" descr="Une image contenant herbe, route, extérieur&#10;&#10;Description générée automatiquement">
            <a:extLst>
              <a:ext uri="{FF2B5EF4-FFF2-40B4-BE49-F238E27FC236}">
                <a16:creationId xmlns:a16="http://schemas.microsoft.com/office/drawing/2014/main" id="{6EC09E6A-E9A8-4574-81E1-BA8D79A35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9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Image 10" descr="Une image contenant terrain, ciel&#10;&#10;Description générée automatiquement">
            <a:extLst>
              <a:ext uri="{FF2B5EF4-FFF2-40B4-BE49-F238E27FC236}">
                <a16:creationId xmlns:a16="http://schemas.microsoft.com/office/drawing/2014/main" id="{68E25EAF-6E41-4A4D-B481-3AEEC7D48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r="465" b="-2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Image 12" descr="Une image contenant transport&#10;&#10;Description générée automatiquement">
            <a:extLst>
              <a:ext uri="{FF2B5EF4-FFF2-40B4-BE49-F238E27FC236}">
                <a16:creationId xmlns:a16="http://schemas.microsoft.com/office/drawing/2014/main" id="{947C47EE-C53E-49AC-9970-DB93449922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15872" b="-2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709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203</Words>
  <Application>Microsoft Office PowerPoint</Application>
  <PresentationFormat>Grand écran</PresentationFormat>
  <Paragraphs>51</Paragraphs>
  <Slides>8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Eras Bold ITC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Pauline Lamy</dc:creator>
  <cp:lastModifiedBy>Xavier Lipomi</cp:lastModifiedBy>
  <cp:revision>13</cp:revision>
  <dcterms:created xsi:type="dcterms:W3CDTF">2019-06-26T14:53:24Z</dcterms:created>
  <dcterms:modified xsi:type="dcterms:W3CDTF">2019-06-26T17:25:14Z</dcterms:modified>
</cp:coreProperties>
</file>