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5" r:id="rId8"/>
    <p:sldId id="266" r:id="rId9"/>
    <p:sldId id="268" r:id="rId10"/>
    <p:sldId id="269" r:id="rId11"/>
    <p:sldId id="270" r:id="rId12"/>
    <p:sldId id="262" r:id="rId13"/>
    <p:sldId id="264" r:id="rId14"/>
    <p:sldId id="271" r:id="rId15"/>
    <p:sldId id="272" r:id="rId16"/>
    <p:sldId id="273" r:id="rId17"/>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4940"/>
    <a:srgbClr val="D3A68D"/>
    <a:srgbClr val="7C595D"/>
    <a:srgbClr val="6D8F76"/>
    <a:srgbClr val="71927C"/>
    <a:srgbClr val="FFFFCC"/>
    <a:srgbClr val="FDF4D6"/>
    <a:srgbClr val="E8DDD5"/>
    <a:srgbClr val="FFFFEB"/>
    <a:srgbClr val="F2E6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712" autoAdjust="0"/>
  </p:normalViewPr>
  <p:slideViewPr>
    <p:cSldViewPr snapToGrid="0">
      <p:cViewPr varScale="1">
        <p:scale>
          <a:sx n="110" d="100"/>
          <a:sy n="110" d="100"/>
        </p:scale>
        <p:origin x="552" y="10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F183B7-88B9-4BB3-BD09-82246412B08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4" name="Espace réservé de la date 3">
            <a:extLst>
              <a:ext uri="{FF2B5EF4-FFF2-40B4-BE49-F238E27FC236}">
                <a16:creationId xmlns:a16="http://schemas.microsoft.com/office/drawing/2014/main" id="{D12628AB-3E2D-4689-9B74-C951927A5459}"/>
              </a:ext>
            </a:extLst>
          </p:cNvPr>
          <p:cNvSpPr>
            <a:spLocks noGrp="1"/>
          </p:cNvSpPr>
          <p:nvPr>
            <p:ph type="dt" sz="half" idx="10"/>
          </p:nvPr>
        </p:nvSpPr>
        <p:spPr/>
        <p:txBody>
          <a:bodyPr/>
          <a:lstStyle/>
          <a:p>
            <a:fld id="{67A18540-AD75-4D3D-9328-DC6112D3EA18}" type="datetimeFigureOut">
              <a:rPr lang="fr-FR" smtClean="0"/>
              <a:t>26/06/2019</a:t>
            </a:fld>
            <a:endParaRPr lang="fr-FR"/>
          </a:p>
        </p:txBody>
      </p:sp>
      <p:sp>
        <p:nvSpPr>
          <p:cNvPr id="5" name="Espace réservé du pied de page 4">
            <a:extLst>
              <a:ext uri="{FF2B5EF4-FFF2-40B4-BE49-F238E27FC236}">
                <a16:creationId xmlns:a16="http://schemas.microsoft.com/office/drawing/2014/main" id="{FBD1F4C1-E2E4-41C7-9208-92F38B17DC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E34205F-4F25-48A5-AFAD-4BF2F0E5AB59}"/>
              </a:ext>
            </a:extLst>
          </p:cNvPr>
          <p:cNvSpPr>
            <a:spLocks noGrp="1"/>
          </p:cNvSpPr>
          <p:nvPr>
            <p:ph type="sldNum" sz="quarter" idx="12"/>
          </p:nvPr>
        </p:nvSpPr>
        <p:spPr/>
        <p:txBody>
          <a:bodyPr/>
          <a:lstStyle/>
          <a:p>
            <a:fld id="{8D935B95-1070-4A04-A9A0-B13999778AF3}" type="slidenum">
              <a:rPr lang="fr-FR" smtClean="0"/>
              <a:t>‹N°›</a:t>
            </a:fld>
            <a:endParaRPr lang="fr-FR"/>
          </a:p>
        </p:txBody>
      </p:sp>
    </p:spTree>
    <p:extLst>
      <p:ext uri="{BB962C8B-B14F-4D97-AF65-F5344CB8AC3E}">
        <p14:creationId xmlns:p14="http://schemas.microsoft.com/office/powerpoint/2010/main" val="2603858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BAC4A4-0790-411E-BF4D-74D5B0D54EE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79F8472-ECFD-4603-9D87-66DF366A0C4F}"/>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CE6E04-F18B-4F0A-BCDE-A8A5E1882B44}"/>
              </a:ext>
            </a:extLst>
          </p:cNvPr>
          <p:cNvSpPr>
            <a:spLocks noGrp="1"/>
          </p:cNvSpPr>
          <p:nvPr>
            <p:ph type="dt" sz="half" idx="10"/>
          </p:nvPr>
        </p:nvSpPr>
        <p:spPr/>
        <p:txBody>
          <a:bodyPr/>
          <a:lstStyle/>
          <a:p>
            <a:fld id="{67A18540-AD75-4D3D-9328-DC6112D3EA18}" type="datetimeFigureOut">
              <a:rPr lang="fr-FR" smtClean="0"/>
              <a:t>26/06/2019</a:t>
            </a:fld>
            <a:endParaRPr lang="fr-FR"/>
          </a:p>
        </p:txBody>
      </p:sp>
      <p:sp>
        <p:nvSpPr>
          <p:cNvPr id="5" name="Espace réservé du pied de page 4">
            <a:extLst>
              <a:ext uri="{FF2B5EF4-FFF2-40B4-BE49-F238E27FC236}">
                <a16:creationId xmlns:a16="http://schemas.microsoft.com/office/drawing/2014/main" id="{875DB511-0452-4FD0-8981-31FBB42854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2571CF0-3232-4CCB-B7FB-D5C02920EBAD}"/>
              </a:ext>
            </a:extLst>
          </p:cNvPr>
          <p:cNvSpPr>
            <a:spLocks noGrp="1"/>
          </p:cNvSpPr>
          <p:nvPr>
            <p:ph type="sldNum" sz="quarter" idx="12"/>
          </p:nvPr>
        </p:nvSpPr>
        <p:spPr/>
        <p:txBody>
          <a:bodyPr/>
          <a:lstStyle/>
          <a:p>
            <a:fld id="{8D935B95-1070-4A04-A9A0-B13999778AF3}" type="slidenum">
              <a:rPr lang="fr-FR" smtClean="0"/>
              <a:t>‹N°›</a:t>
            </a:fld>
            <a:endParaRPr lang="fr-FR"/>
          </a:p>
        </p:txBody>
      </p:sp>
    </p:spTree>
    <p:extLst>
      <p:ext uri="{BB962C8B-B14F-4D97-AF65-F5344CB8AC3E}">
        <p14:creationId xmlns:p14="http://schemas.microsoft.com/office/powerpoint/2010/main" val="356938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E76EC9C-0208-4F9C-8F0C-60263BA9D7F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7586B03-602F-490D-8588-7C089421562E}"/>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1710CE-9E6A-4431-84D8-21E14D9884DF}"/>
              </a:ext>
            </a:extLst>
          </p:cNvPr>
          <p:cNvSpPr>
            <a:spLocks noGrp="1"/>
          </p:cNvSpPr>
          <p:nvPr>
            <p:ph type="dt" sz="half" idx="10"/>
          </p:nvPr>
        </p:nvSpPr>
        <p:spPr/>
        <p:txBody>
          <a:bodyPr/>
          <a:lstStyle/>
          <a:p>
            <a:fld id="{67A18540-AD75-4D3D-9328-DC6112D3EA18}" type="datetimeFigureOut">
              <a:rPr lang="fr-FR" smtClean="0"/>
              <a:t>26/06/2019</a:t>
            </a:fld>
            <a:endParaRPr lang="fr-FR"/>
          </a:p>
        </p:txBody>
      </p:sp>
      <p:sp>
        <p:nvSpPr>
          <p:cNvPr id="5" name="Espace réservé du pied de page 4">
            <a:extLst>
              <a:ext uri="{FF2B5EF4-FFF2-40B4-BE49-F238E27FC236}">
                <a16:creationId xmlns:a16="http://schemas.microsoft.com/office/drawing/2014/main" id="{24C5ACCA-6279-4BAD-819E-04789207B6A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6E98C09-5068-401D-8553-A4B618110C14}"/>
              </a:ext>
            </a:extLst>
          </p:cNvPr>
          <p:cNvSpPr>
            <a:spLocks noGrp="1"/>
          </p:cNvSpPr>
          <p:nvPr>
            <p:ph type="sldNum" sz="quarter" idx="12"/>
          </p:nvPr>
        </p:nvSpPr>
        <p:spPr/>
        <p:txBody>
          <a:bodyPr/>
          <a:lstStyle/>
          <a:p>
            <a:fld id="{8D935B95-1070-4A04-A9A0-B13999778AF3}" type="slidenum">
              <a:rPr lang="fr-FR" smtClean="0"/>
              <a:t>‹N°›</a:t>
            </a:fld>
            <a:endParaRPr lang="fr-FR"/>
          </a:p>
        </p:txBody>
      </p:sp>
    </p:spTree>
    <p:extLst>
      <p:ext uri="{BB962C8B-B14F-4D97-AF65-F5344CB8AC3E}">
        <p14:creationId xmlns:p14="http://schemas.microsoft.com/office/powerpoint/2010/main" val="3663519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30C0B5-84B3-4972-B68F-743D0CD070C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6319E69-FCBC-497C-B002-0917D2F78EF3}"/>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7EF845-E716-4EC1-ACBB-82482BA9B17D}"/>
              </a:ext>
            </a:extLst>
          </p:cNvPr>
          <p:cNvSpPr>
            <a:spLocks noGrp="1"/>
          </p:cNvSpPr>
          <p:nvPr>
            <p:ph type="dt" sz="half" idx="10"/>
          </p:nvPr>
        </p:nvSpPr>
        <p:spPr/>
        <p:txBody>
          <a:bodyPr/>
          <a:lstStyle/>
          <a:p>
            <a:fld id="{67A18540-AD75-4D3D-9328-DC6112D3EA18}" type="datetimeFigureOut">
              <a:rPr lang="fr-FR" smtClean="0"/>
              <a:t>26/06/2019</a:t>
            </a:fld>
            <a:endParaRPr lang="fr-FR"/>
          </a:p>
        </p:txBody>
      </p:sp>
      <p:sp>
        <p:nvSpPr>
          <p:cNvPr id="5" name="Espace réservé du pied de page 4">
            <a:extLst>
              <a:ext uri="{FF2B5EF4-FFF2-40B4-BE49-F238E27FC236}">
                <a16:creationId xmlns:a16="http://schemas.microsoft.com/office/drawing/2014/main" id="{88F1687A-A92B-4F6A-808F-A07555DBC9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06DC4F3-A3D1-4CD4-8FA3-FDDB4A3B49B5}"/>
              </a:ext>
            </a:extLst>
          </p:cNvPr>
          <p:cNvSpPr>
            <a:spLocks noGrp="1"/>
          </p:cNvSpPr>
          <p:nvPr>
            <p:ph type="sldNum" sz="quarter" idx="12"/>
          </p:nvPr>
        </p:nvSpPr>
        <p:spPr/>
        <p:txBody>
          <a:bodyPr/>
          <a:lstStyle/>
          <a:p>
            <a:fld id="{8D935B95-1070-4A04-A9A0-B13999778AF3}" type="slidenum">
              <a:rPr lang="fr-FR" smtClean="0"/>
              <a:t>‹N°›</a:t>
            </a:fld>
            <a:endParaRPr lang="fr-FR"/>
          </a:p>
        </p:txBody>
      </p:sp>
      <p:grpSp>
        <p:nvGrpSpPr>
          <p:cNvPr id="7" name="Groupe 6">
            <a:extLst>
              <a:ext uri="{FF2B5EF4-FFF2-40B4-BE49-F238E27FC236}">
                <a16:creationId xmlns:a16="http://schemas.microsoft.com/office/drawing/2014/main" id="{8BD96574-EEDC-410A-9DCB-0ED0A9FAEE87}"/>
              </a:ext>
            </a:extLst>
          </p:cNvPr>
          <p:cNvGrpSpPr/>
          <p:nvPr userDrawn="1"/>
        </p:nvGrpSpPr>
        <p:grpSpPr>
          <a:xfrm>
            <a:off x="1" y="1"/>
            <a:ext cx="2743200" cy="1325564"/>
            <a:chOff x="702675" y="1747982"/>
            <a:chExt cx="5311496" cy="3350491"/>
          </a:xfrm>
          <a:effectLst/>
        </p:grpSpPr>
        <p:sp>
          <p:nvSpPr>
            <p:cNvPr id="8" name="Rectangle 7">
              <a:extLst>
                <a:ext uri="{FF2B5EF4-FFF2-40B4-BE49-F238E27FC236}">
                  <a16:creationId xmlns:a16="http://schemas.microsoft.com/office/drawing/2014/main" id="{B9105871-6171-4953-91AD-FB11E9658EDE}"/>
                </a:ext>
              </a:extLst>
            </p:cNvPr>
            <p:cNvSpPr/>
            <p:nvPr/>
          </p:nvSpPr>
          <p:spPr>
            <a:xfrm>
              <a:off x="702675" y="1747982"/>
              <a:ext cx="5311496" cy="3350491"/>
            </a:xfrm>
            <a:prstGeom prst="rect">
              <a:avLst/>
            </a:prstGeom>
            <a:solidFill>
              <a:srgbClr val="D3A68D"/>
            </a:solidFill>
            <a:ln w="19050">
              <a:solidFill>
                <a:srgbClr val="7C595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Berlin Sans FB" panose="020E0602020502020306" pitchFamily="34" charset="0"/>
              </a:endParaRPr>
            </a:p>
          </p:txBody>
        </p:sp>
        <p:sp>
          <p:nvSpPr>
            <p:cNvPr id="9" name="Rectangle 8">
              <a:extLst>
                <a:ext uri="{FF2B5EF4-FFF2-40B4-BE49-F238E27FC236}">
                  <a16:creationId xmlns:a16="http://schemas.microsoft.com/office/drawing/2014/main" id="{830097C0-EBBD-49BB-A4B7-F8BCFCDFEA8D}"/>
                </a:ext>
              </a:extLst>
            </p:cNvPr>
            <p:cNvSpPr/>
            <p:nvPr/>
          </p:nvSpPr>
          <p:spPr>
            <a:xfrm>
              <a:off x="808371" y="1856948"/>
              <a:ext cx="5114086" cy="3132557"/>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Berlin Sans FB" panose="020E0602020502020306" pitchFamily="34" charset="0"/>
              </a:endParaRPr>
            </a:p>
          </p:txBody>
        </p:sp>
      </p:grpSp>
      <p:pic>
        <p:nvPicPr>
          <p:cNvPr id="11" name="Image 10">
            <a:extLst>
              <a:ext uri="{FF2B5EF4-FFF2-40B4-BE49-F238E27FC236}">
                <a16:creationId xmlns:a16="http://schemas.microsoft.com/office/drawing/2014/main" id="{B7372D3E-839F-43A1-AB5F-D8AA1815A9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5944" y="78994"/>
            <a:ext cx="2351314" cy="1496601"/>
          </a:xfrm>
          <a:prstGeom prst="rect">
            <a:avLst/>
          </a:prstGeom>
        </p:spPr>
      </p:pic>
    </p:spTree>
    <p:extLst>
      <p:ext uri="{BB962C8B-B14F-4D97-AF65-F5344CB8AC3E}">
        <p14:creationId xmlns:p14="http://schemas.microsoft.com/office/powerpoint/2010/main" val="3536802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3531A9-BB44-423D-89EA-2EFAD502460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9A981F4-AEC7-412C-8A09-56BF4E321B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38F03F20-AB8D-4F9A-9E1B-2FC301D6855D}"/>
              </a:ext>
            </a:extLst>
          </p:cNvPr>
          <p:cNvSpPr>
            <a:spLocks noGrp="1"/>
          </p:cNvSpPr>
          <p:nvPr>
            <p:ph type="dt" sz="half" idx="10"/>
          </p:nvPr>
        </p:nvSpPr>
        <p:spPr/>
        <p:txBody>
          <a:bodyPr/>
          <a:lstStyle/>
          <a:p>
            <a:fld id="{67A18540-AD75-4D3D-9328-DC6112D3EA18}" type="datetimeFigureOut">
              <a:rPr lang="fr-FR" smtClean="0"/>
              <a:t>26/06/2019</a:t>
            </a:fld>
            <a:endParaRPr lang="fr-FR"/>
          </a:p>
        </p:txBody>
      </p:sp>
      <p:sp>
        <p:nvSpPr>
          <p:cNvPr id="5" name="Espace réservé du pied de page 4">
            <a:extLst>
              <a:ext uri="{FF2B5EF4-FFF2-40B4-BE49-F238E27FC236}">
                <a16:creationId xmlns:a16="http://schemas.microsoft.com/office/drawing/2014/main" id="{6566CA72-5F15-48EE-AACC-C37A3F5D73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F1BA6E-2A8F-483B-8A9A-DA95C8795910}"/>
              </a:ext>
            </a:extLst>
          </p:cNvPr>
          <p:cNvSpPr>
            <a:spLocks noGrp="1"/>
          </p:cNvSpPr>
          <p:nvPr>
            <p:ph type="sldNum" sz="quarter" idx="12"/>
          </p:nvPr>
        </p:nvSpPr>
        <p:spPr/>
        <p:txBody>
          <a:bodyPr/>
          <a:lstStyle/>
          <a:p>
            <a:fld id="{8D935B95-1070-4A04-A9A0-B13999778AF3}" type="slidenum">
              <a:rPr lang="fr-FR" smtClean="0"/>
              <a:t>‹N°›</a:t>
            </a:fld>
            <a:endParaRPr lang="fr-FR"/>
          </a:p>
        </p:txBody>
      </p:sp>
    </p:spTree>
    <p:extLst>
      <p:ext uri="{BB962C8B-B14F-4D97-AF65-F5344CB8AC3E}">
        <p14:creationId xmlns:p14="http://schemas.microsoft.com/office/powerpoint/2010/main" val="128659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4D322E-80BF-4B3A-B204-B1FEBFC8D29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D0371D6-9A55-4391-B7EC-BEC5FF79C723}"/>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A249114-E0B0-4DAA-809E-8744E46D7F6D}"/>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A6945FD-B015-4F96-9FED-5766F48E5A75}"/>
              </a:ext>
            </a:extLst>
          </p:cNvPr>
          <p:cNvSpPr>
            <a:spLocks noGrp="1"/>
          </p:cNvSpPr>
          <p:nvPr>
            <p:ph type="dt" sz="half" idx="10"/>
          </p:nvPr>
        </p:nvSpPr>
        <p:spPr/>
        <p:txBody>
          <a:bodyPr/>
          <a:lstStyle/>
          <a:p>
            <a:fld id="{67A18540-AD75-4D3D-9328-DC6112D3EA18}" type="datetimeFigureOut">
              <a:rPr lang="fr-FR" smtClean="0"/>
              <a:t>26/06/2019</a:t>
            </a:fld>
            <a:endParaRPr lang="fr-FR"/>
          </a:p>
        </p:txBody>
      </p:sp>
      <p:sp>
        <p:nvSpPr>
          <p:cNvPr id="6" name="Espace réservé du pied de page 5">
            <a:extLst>
              <a:ext uri="{FF2B5EF4-FFF2-40B4-BE49-F238E27FC236}">
                <a16:creationId xmlns:a16="http://schemas.microsoft.com/office/drawing/2014/main" id="{EE0B8A89-E672-473F-87A2-98C7D83C594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4C3C4C3-55B9-4060-A4C4-A045B27E64DE}"/>
              </a:ext>
            </a:extLst>
          </p:cNvPr>
          <p:cNvSpPr>
            <a:spLocks noGrp="1"/>
          </p:cNvSpPr>
          <p:nvPr>
            <p:ph type="sldNum" sz="quarter" idx="12"/>
          </p:nvPr>
        </p:nvSpPr>
        <p:spPr/>
        <p:txBody>
          <a:bodyPr/>
          <a:lstStyle/>
          <a:p>
            <a:fld id="{8D935B95-1070-4A04-A9A0-B13999778AF3}" type="slidenum">
              <a:rPr lang="fr-FR" smtClean="0"/>
              <a:t>‹N°›</a:t>
            </a:fld>
            <a:endParaRPr lang="fr-FR"/>
          </a:p>
        </p:txBody>
      </p:sp>
    </p:spTree>
    <p:extLst>
      <p:ext uri="{BB962C8B-B14F-4D97-AF65-F5344CB8AC3E}">
        <p14:creationId xmlns:p14="http://schemas.microsoft.com/office/powerpoint/2010/main" val="3031984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B78975-AE21-4F40-A88C-542580EE072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14282B5-C965-4543-B2A7-A02BF165BE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A68056AF-189A-44EC-A995-4E35B1B3BA16}"/>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4D6DFEB-1866-495F-A484-D7AC091F8B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576867A3-4E18-4162-BF43-3BAF00871B43}"/>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6501DDC-0519-48F0-8522-2FE0653C2AF1}"/>
              </a:ext>
            </a:extLst>
          </p:cNvPr>
          <p:cNvSpPr>
            <a:spLocks noGrp="1"/>
          </p:cNvSpPr>
          <p:nvPr>
            <p:ph type="dt" sz="half" idx="10"/>
          </p:nvPr>
        </p:nvSpPr>
        <p:spPr/>
        <p:txBody>
          <a:bodyPr/>
          <a:lstStyle/>
          <a:p>
            <a:fld id="{67A18540-AD75-4D3D-9328-DC6112D3EA18}" type="datetimeFigureOut">
              <a:rPr lang="fr-FR" smtClean="0"/>
              <a:t>26/06/2019</a:t>
            </a:fld>
            <a:endParaRPr lang="fr-FR"/>
          </a:p>
        </p:txBody>
      </p:sp>
      <p:sp>
        <p:nvSpPr>
          <p:cNvPr id="8" name="Espace réservé du pied de page 7">
            <a:extLst>
              <a:ext uri="{FF2B5EF4-FFF2-40B4-BE49-F238E27FC236}">
                <a16:creationId xmlns:a16="http://schemas.microsoft.com/office/drawing/2014/main" id="{F5787D47-4842-42D4-A430-93DD8C5F044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ADEBABE-DF9C-42A3-804E-FAED50C760F2}"/>
              </a:ext>
            </a:extLst>
          </p:cNvPr>
          <p:cNvSpPr>
            <a:spLocks noGrp="1"/>
          </p:cNvSpPr>
          <p:nvPr>
            <p:ph type="sldNum" sz="quarter" idx="12"/>
          </p:nvPr>
        </p:nvSpPr>
        <p:spPr/>
        <p:txBody>
          <a:bodyPr/>
          <a:lstStyle/>
          <a:p>
            <a:fld id="{8D935B95-1070-4A04-A9A0-B13999778AF3}" type="slidenum">
              <a:rPr lang="fr-FR" smtClean="0"/>
              <a:t>‹N°›</a:t>
            </a:fld>
            <a:endParaRPr lang="fr-FR"/>
          </a:p>
        </p:txBody>
      </p:sp>
    </p:spTree>
    <p:extLst>
      <p:ext uri="{BB962C8B-B14F-4D97-AF65-F5344CB8AC3E}">
        <p14:creationId xmlns:p14="http://schemas.microsoft.com/office/powerpoint/2010/main" val="4254060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31750C-1EBB-46CD-A846-F5A96FB7A40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C1A5431-A7FC-4B05-8C5D-F0220EC6DDB4}"/>
              </a:ext>
            </a:extLst>
          </p:cNvPr>
          <p:cNvSpPr>
            <a:spLocks noGrp="1"/>
          </p:cNvSpPr>
          <p:nvPr>
            <p:ph type="dt" sz="half" idx="10"/>
          </p:nvPr>
        </p:nvSpPr>
        <p:spPr/>
        <p:txBody>
          <a:bodyPr/>
          <a:lstStyle/>
          <a:p>
            <a:fld id="{67A18540-AD75-4D3D-9328-DC6112D3EA18}" type="datetimeFigureOut">
              <a:rPr lang="fr-FR" smtClean="0"/>
              <a:t>26/06/2019</a:t>
            </a:fld>
            <a:endParaRPr lang="fr-FR"/>
          </a:p>
        </p:txBody>
      </p:sp>
      <p:sp>
        <p:nvSpPr>
          <p:cNvPr id="4" name="Espace réservé du pied de page 3">
            <a:extLst>
              <a:ext uri="{FF2B5EF4-FFF2-40B4-BE49-F238E27FC236}">
                <a16:creationId xmlns:a16="http://schemas.microsoft.com/office/drawing/2014/main" id="{2A762A5F-7D82-4C7A-A993-2892787D34B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43E8665-D9E3-4896-BEC4-24EAEEDCE729}"/>
              </a:ext>
            </a:extLst>
          </p:cNvPr>
          <p:cNvSpPr>
            <a:spLocks noGrp="1"/>
          </p:cNvSpPr>
          <p:nvPr>
            <p:ph type="sldNum" sz="quarter" idx="12"/>
          </p:nvPr>
        </p:nvSpPr>
        <p:spPr/>
        <p:txBody>
          <a:bodyPr/>
          <a:lstStyle/>
          <a:p>
            <a:fld id="{8D935B95-1070-4A04-A9A0-B13999778AF3}" type="slidenum">
              <a:rPr lang="fr-FR" smtClean="0"/>
              <a:t>‹N°›</a:t>
            </a:fld>
            <a:endParaRPr lang="fr-FR"/>
          </a:p>
        </p:txBody>
      </p:sp>
    </p:spTree>
    <p:extLst>
      <p:ext uri="{BB962C8B-B14F-4D97-AF65-F5344CB8AC3E}">
        <p14:creationId xmlns:p14="http://schemas.microsoft.com/office/powerpoint/2010/main" val="345902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9C1E5F1-ABCF-46BD-9EEE-B0C356A2E27E}"/>
              </a:ext>
            </a:extLst>
          </p:cNvPr>
          <p:cNvSpPr>
            <a:spLocks noGrp="1"/>
          </p:cNvSpPr>
          <p:nvPr>
            <p:ph type="dt" sz="half" idx="10"/>
          </p:nvPr>
        </p:nvSpPr>
        <p:spPr/>
        <p:txBody>
          <a:bodyPr/>
          <a:lstStyle/>
          <a:p>
            <a:fld id="{67A18540-AD75-4D3D-9328-DC6112D3EA18}" type="datetimeFigureOut">
              <a:rPr lang="fr-FR" smtClean="0"/>
              <a:t>26/06/2019</a:t>
            </a:fld>
            <a:endParaRPr lang="fr-FR"/>
          </a:p>
        </p:txBody>
      </p:sp>
      <p:sp>
        <p:nvSpPr>
          <p:cNvPr id="3" name="Espace réservé du pied de page 2">
            <a:extLst>
              <a:ext uri="{FF2B5EF4-FFF2-40B4-BE49-F238E27FC236}">
                <a16:creationId xmlns:a16="http://schemas.microsoft.com/office/drawing/2014/main" id="{B0AD7441-66AE-45A0-8674-1EBB8E58409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51527DF-7F41-40C0-BDF9-A9E4617392A7}"/>
              </a:ext>
            </a:extLst>
          </p:cNvPr>
          <p:cNvSpPr>
            <a:spLocks noGrp="1"/>
          </p:cNvSpPr>
          <p:nvPr>
            <p:ph type="sldNum" sz="quarter" idx="12"/>
          </p:nvPr>
        </p:nvSpPr>
        <p:spPr/>
        <p:txBody>
          <a:bodyPr/>
          <a:lstStyle/>
          <a:p>
            <a:fld id="{8D935B95-1070-4A04-A9A0-B13999778AF3}" type="slidenum">
              <a:rPr lang="fr-FR" smtClean="0"/>
              <a:t>‹N°›</a:t>
            </a:fld>
            <a:endParaRPr lang="fr-FR"/>
          </a:p>
        </p:txBody>
      </p:sp>
    </p:spTree>
    <p:extLst>
      <p:ext uri="{BB962C8B-B14F-4D97-AF65-F5344CB8AC3E}">
        <p14:creationId xmlns:p14="http://schemas.microsoft.com/office/powerpoint/2010/main" val="1336711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7B066E-1669-4717-A59F-C4AC9A1910D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BB899BB-2E8A-4233-B60A-F8C5EED04D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9BCE633-7BF0-4A66-B4D0-DA0FDF0896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F1D6118F-B58F-4448-BD6D-61781191E930}"/>
              </a:ext>
            </a:extLst>
          </p:cNvPr>
          <p:cNvSpPr>
            <a:spLocks noGrp="1"/>
          </p:cNvSpPr>
          <p:nvPr>
            <p:ph type="dt" sz="half" idx="10"/>
          </p:nvPr>
        </p:nvSpPr>
        <p:spPr/>
        <p:txBody>
          <a:bodyPr/>
          <a:lstStyle/>
          <a:p>
            <a:fld id="{67A18540-AD75-4D3D-9328-DC6112D3EA18}" type="datetimeFigureOut">
              <a:rPr lang="fr-FR" smtClean="0"/>
              <a:t>26/06/2019</a:t>
            </a:fld>
            <a:endParaRPr lang="fr-FR"/>
          </a:p>
        </p:txBody>
      </p:sp>
      <p:sp>
        <p:nvSpPr>
          <p:cNvPr id="6" name="Espace réservé du pied de page 5">
            <a:extLst>
              <a:ext uri="{FF2B5EF4-FFF2-40B4-BE49-F238E27FC236}">
                <a16:creationId xmlns:a16="http://schemas.microsoft.com/office/drawing/2014/main" id="{9AF7911C-B76E-469F-BE98-4B1E298AEEA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E92CE6A-A6C6-4056-BCFA-390838379007}"/>
              </a:ext>
            </a:extLst>
          </p:cNvPr>
          <p:cNvSpPr>
            <a:spLocks noGrp="1"/>
          </p:cNvSpPr>
          <p:nvPr>
            <p:ph type="sldNum" sz="quarter" idx="12"/>
          </p:nvPr>
        </p:nvSpPr>
        <p:spPr/>
        <p:txBody>
          <a:bodyPr/>
          <a:lstStyle/>
          <a:p>
            <a:fld id="{8D935B95-1070-4A04-A9A0-B13999778AF3}" type="slidenum">
              <a:rPr lang="fr-FR" smtClean="0"/>
              <a:t>‹N°›</a:t>
            </a:fld>
            <a:endParaRPr lang="fr-FR"/>
          </a:p>
        </p:txBody>
      </p:sp>
    </p:spTree>
    <p:extLst>
      <p:ext uri="{BB962C8B-B14F-4D97-AF65-F5344CB8AC3E}">
        <p14:creationId xmlns:p14="http://schemas.microsoft.com/office/powerpoint/2010/main" val="47246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0850D-15E3-48DE-8CCB-E3BC18A668F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691A1DC-8F26-4041-AE18-C4181D21AB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477E82E-0044-4C8A-ABC3-BCB44F512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4D629F5B-ABB2-4F02-B203-481CA6455824}"/>
              </a:ext>
            </a:extLst>
          </p:cNvPr>
          <p:cNvSpPr>
            <a:spLocks noGrp="1"/>
          </p:cNvSpPr>
          <p:nvPr>
            <p:ph type="dt" sz="half" idx="10"/>
          </p:nvPr>
        </p:nvSpPr>
        <p:spPr/>
        <p:txBody>
          <a:bodyPr/>
          <a:lstStyle/>
          <a:p>
            <a:fld id="{67A18540-AD75-4D3D-9328-DC6112D3EA18}" type="datetimeFigureOut">
              <a:rPr lang="fr-FR" smtClean="0"/>
              <a:t>26/06/2019</a:t>
            </a:fld>
            <a:endParaRPr lang="fr-FR"/>
          </a:p>
        </p:txBody>
      </p:sp>
      <p:sp>
        <p:nvSpPr>
          <p:cNvPr id="6" name="Espace réservé du pied de page 5">
            <a:extLst>
              <a:ext uri="{FF2B5EF4-FFF2-40B4-BE49-F238E27FC236}">
                <a16:creationId xmlns:a16="http://schemas.microsoft.com/office/drawing/2014/main" id="{B6F1C041-0D09-4AF3-9D38-AC40CC83D2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CC154BA-90F4-4656-A029-70814789BB46}"/>
              </a:ext>
            </a:extLst>
          </p:cNvPr>
          <p:cNvSpPr>
            <a:spLocks noGrp="1"/>
          </p:cNvSpPr>
          <p:nvPr>
            <p:ph type="sldNum" sz="quarter" idx="12"/>
          </p:nvPr>
        </p:nvSpPr>
        <p:spPr/>
        <p:txBody>
          <a:bodyPr/>
          <a:lstStyle/>
          <a:p>
            <a:fld id="{8D935B95-1070-4A04-A9A0-B13999778AF3}" type="slidenum">
              <a:rPr lang="fr-FR" smtClean="0"/>
              <a:t>‹N°›</a:t>
            </a:fld>
            <a:endParaRPr lang="fr-FR"/>
          </a:p>
        </p:txBody>
      </p:sp>
    </p:spTree>
    <p:extLst>
      <p:ext uri="{BB962C8B-B14F-4D97-AF65-F5344CB8AC3E}">
        <p14:creationId xmlns:p14="http://schemas.microsoft.com/office/powerpoint/2010/main" val="2367189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DF916AC-A0FD-4FC9-A340-EE733B08A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06FED9E-7D84-4CBA-AB59-645744C39E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42ACDB-5325-470F-A649-FC6EB8F7D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A18540-AD75-4D3D-9328-DC6112D3EA18}" type="datetimeFigureOut">
              <a:rPr lang="fr-FR" smtClean="0"/>
              <a:t>26/06/2019</a:t>
            </a:fld>
            <a:endParaRPr lang="fr-FR"/>
          </a:p>
        </p:txBody>
      </p:sp>
      <p:sp>
        <p:nvSpPr>
          <p:cNvPr id="5" name="Espace réservé du pied de page 4">
            <a:extLst>
              <a:ext uri="{FF2B5EF4-FFF2-40B4-BE49-F238E27FC236}">
                <a16:creationId xmlns:a16="http://schemas.microsoft.com/office/drawing/2014/main" id="{1BF081BC-2AC6-49ED-8741-2BE37D664A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9B6ED6A-7AC3-4243-B5D3-9C7C3577D6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935B95-1070-4A04-A9A0-B13999778AF3}" type="slidenum">
              <a:rPr lang="fr-FR" smtClean="0"/>
              <a:t>‹N°›</a:t>
            </a:fld>
            <a:endParaRPr lang="fr-FR"/>
          </a:p>
        </p:txBody>
      </p:sp>
      <p:sp>
        <p:nvSpPr>
          <p:cNvPr id="10" name="Rectangle 9">
            <a:extLst>
              <a:ext uri="{FF2B5EF4-FFF2-40B4-BE49-F238E27FC236}">
                <a16:creationId xmlns:a16="http://schemas.microsoft.com/office/drawing/2014/main" id="{E96E989A-89B4-425A-8476-D1E5B938D6BB}"/>
              </a:ext>
            </a:extLst>
          </p:cNvPr>
          <p:cNvSpPr/>
          <p:nvPr userDrawn="1"/>
        </p:nvSpPr>
        <p:spPr>
          <a:xfrm>
            <a:off x="0" y="6381937"/>
            <a:ext cx="12192000" cy="476064"/>
          </a:xfrm>
          <a:prstGeom prst="rect">
            <a:avLst/>
          </a:prstGeom>
          <a:solidFill>
            <a:srgbClr val="3A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4" descr="https://scontent-lht6-1.xx.fbcdn.net/v/t1.15752-9/51342212_357698358154454_5839312217085837312_n.png?_nc_cat=111&amp;_nc_ht=scontent-lht6-1.xx&amp;oh=e0ff81d9697e28ac4ebd2fea05686e26&amp;oe=5CB79C68">
            <a:extLst>
              <a:ext uri="{FF2B5EF4-FFF2-40B4-BE49-F238E27FC236}">
                <a16:creationId xmlns:a16="http://schemas.microsoft.com/office/drawing/2014/main" id="{66C4F049-D69F-4DC6-8001-399497FA34C4}"/>
              </a:ext>
            </a:extLst>
          </p:cNvPr>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l="27436" t="31107" r="27219" b="31307"/>
          <a:stretch/>
        </p:blipFill>
        <p:spPr bwMode="auto">
          <a:xfrm>
            <a:off x="119279" y="6410880"/>
            <a:ext cx="504498" cy="418177"/>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3256BCD7-5AC1-4537-B127-0A9B624335E8}"/>
              </a:ext>
            </a:extLst>
          </p:cNvPr>
          <p:cNvSpPr txBox="1">
            <a:spLocks/>
          </p:cNvSpPr>
          <p:nvPr userDrawn="1"/>
        </p:nvSpPr>
        <p:spPr>
          <a:xfrm>
            <a:off x="3433748" y="6458033"/>
            <a:ext cx="4414345" cy="4082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ct val="0"/>
              </a:spcBef>
              <a:buFont typeface="Arial" panose="020B0604020202020204" pitchFamily="34" charset="0"/>
              <a:buNone/>
              <a:defRPr lang="en-US" sz="2400" kern="1200" dirty="0">
                <a:ln w="12700">
                  <a:solidFill>
                    <a:schemeClr val="tx1">
                      <a:alpha val="46000"/>
                    </a:schemeClr>
                  </a:solidFill>
                </a:ln>
                <a:solidFill>
                  <a:schemeClr val="bg1"/>
                </a:solidFill>
                <a:effectLst/>
                <a:latin typeface="Futura Md BT" panose="020B0602020204020303" pitchFamily="34" charset="0"/>
                <a:ea typeface="+mj-ea"/>
                <a:cs typeface="+mj-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200" b="1" dirty="0" err="1"/>
              <a:t>Microïds</a:t>
            </a:r>
            <a:r>
              <a:rPr lang="fr-FR" sz="1200" b="1" dirty="0"/>
              <a:t> – </a:t>
            </a:r>
            <a:r>
              <a:rPr lang="en-US" sz="1200" b="1" dirty="0"/>
              <a:t>Confidential </a:t>
            </a:r>
            <a:r>
              <a:rPr lang="fr-FR" sz="1200" b="1" dirty="0"/>
              <a:t>Document</a:t>
            </a:r>
          </a:p>
          <a:p>
            <a:endParaRPr lang="fr-FR" sz="1200" b="1" dirty="0"/>
          </a:p>
        </p:txBody>
      </p:sp>
      <p:grpSp>
        <p:nvGrpSpPr>
          <p:cNvPr id="17" name="Groupe 16">
            <a:extLst>
              <a:ext uri="{FF2B5EF4-FFF2-40B4-BE49-F238E27FC236}">
                <a16:creationId xmlns:a16="http://schemas.microsoft.com/office/drawing/2014/main" id="{E791307B-0BC3-470E-BB5E-6B823B080C93}"/>
              </a:ext>
            </a:extLst>
          </p:cNvPr>
          <p:cNvGrpSpPr/>
          <p:nvPr userDrawn="1"/>
        </p:nvGrpSpPr>
        <p:grpSpPr>
          <a:xfrm>
            <a:off x="1" y="1"/>
            <a:ext cx="2743200" cy="1325564"/>
            <a:chOff x="702675" y="1747982"/>
            <a:chExt cx="5311496" cy="3350491"/>
          </a:xfrm>
          <a:effectLst/>
        </p:grpSpPr>
        <p:sp>
          <p:nvSpPr>
            <p:cNvPr id="18" name="Rectangle 17">
              <a:extLst>
                <a:ext uri="{FF2B5EF4-FFF2-40B4-BE49-F238E27FC236}">
                  <a16:creationId xmlns:a16="http://schemas.microsoft.com/office/drawing/2014/main" id="{CCAFD94F-29A8-4E53-8A28-D2DEA1345D99}"/>
                </a:ext>
              </a:extLst>
            </p:cNvPr>
            <p:cNvSpPr/>
            <p:nvPr/>
          </p:nvSpPr>
          <p:spPr>
            <a:xfrm>
              <a:off x="702675" y="1747982"/>
              <a:ext cx="5311496" cy="3350491"/>
            </a:xfrm>
            <a:prstGeom prst="rect">
              <a:avLst/>
            </a:prstGeom>
            <a:solidFill>
              <a:srgbClr val="D3A68D"/>
            </a:solidFill>
            <a:ln w="19050">
              <a:solidFill>
                <a:srgbClr val="7C595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Berlin Sans FB" panose="020E0602020502020306" pitchFamily="34" charset="0"/>
              </a:endParaRPr>
            </a:p>
          </p:txBody>
        </p:sp>
        <p:sp>
          <p:nvSpPr>
            <p:cNvPr id="19" name="Rectangle 18">
              <a:extLst>
                <a:ext uri="{FF2B5EF4-FFF2-40B4-BE49-F238E27FC236}">
                  <a16:creationId xmlns:a16="http://schemas.microsoft.com/office/drawing/2014/main" id="{4CD5CEA3-DC54-4642-8BF7-700F29E5AEFC}"/>
                </a:ext>
              </a:extLst>
            </p:cNvPr>
            <p:cNvSpPr/>
            <p:nvPr/>
          </p:nvSpPr>
          <p:spPr>
            <a:xfrm>
              <a:off x="808371" y="1856948"/>
              <a:ext cx="5114086" cy="3132557"/>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Berlin Sans FB" panose="020E0602020502020306" pitchFamily="34" charset="0"/>
              </a:endParaRPr>
            </a:p>
          </p:txBody>
        </p:sp>
      </p:grpSp>
      <p:pic>
        <p:nvPicPr>
          <p:cNvPr id="20" name="Image 19">
            <a:extLst>
              <a:ext uri="{FF2B5EF4-FFF2-40B4-BE49-F238E27FC236}">
                <a16:creationId xmlns:a16="http://schemas.microsoft.com/office/drawing/2014/main" id="{70178140-987E-49DA-AA51-2B2ABC4DC57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5944" y="78994"/>
            <a:ext cx="2351314" cy="1496601"/>
          </a:xfrm>
          <a:prstGeom prst="rect">
            <a:avLst/>
          </a:prstGeom>
        </p:spPr>
      </p:pic>
    </p:spTree>
    <p:extLst>
      <p:ext uri="{BB962C8B-B14F-4D97-AF65-F5344CB8AC3E}">
        <p14:creationId xmlns:p14="http://schemas.microsoft.com/office/powerpoint/2010/main" val="3093595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5.wdp"/><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Ã©sultat de recherche d'images pour &quot;titeuf&quot;">
            <a:extLst>
              <a:ext uri="{FF2B5EF4-FFF2-40B4-BE49-F238E27FC236}">
                <a16:creationId xmlns:a16="http://schemas.microsoft.com/office/drawing/2014/main" id="{C2269DBF-BEF4-47DB-9696-79CE369052F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77" b="96605" l="9954" r="89815">
                        <a14:foregroundMark x1="49074" y1="27778" x2="49074" y2="27778"/>
                        <a14:foregroundMark x1="52546" y1="25617" x2="52546" y2="25617"/>
                        <a14:foregroundMark x1="43056" y1="89198" x2="43056" y2="89198"/>
                        <a14:foregroundMark x1="45139" y1="93210" x2="45139" y2="93210"/>
                        <a14:foregroundMark x1="46528" y1="95679" x2="46528" y2="95679"/>
                        <a14:foregroundMark x1="42130" y1="96605" x2="45370" y2="71296"/>
                        <a14:foregroundMark x1="41667" y1="54321" x2="41667" y2="54321"/>
                        <a14:foregroundMark x1="40741" y1="54938" x2="40741" y2="54938"/>
                        <a14:foregroundMark x1="44907" y1="67284" x2="44907" y2="67284"/>
                        <a14:foregroundMark x1="47685" y1="93519" x2="47685" y2="93519"/>
                        <a14:foregroundMark x1="38889" y1="93827" x2="38889" y2="93827"/>
                      </a14:backgroundRemoval>
                    </a14:imgEffect>
                  </a14:imgLayer>
                </a14:imgProps>
              </a:ext>
              <a:ext uri="{28A0092B-C50C-407E-A947-70E740481C1C}">
                <a14:useLocalDpi xmlns:a14="http://schemas.microsoft.com/office/drawing/2010/main" val="0"/>
              </a:ext>
            </a:extLst>
          </a:blip>
          <a:srcRect/>
          <a:stretch>
            <a:fillRect/>
          </a:stretch>
        </p:blipFill>
        <p:spPr bwMode="auto">
          <a:xfrm>
            <a:off x="-636103" y="4985840"/>
            <a:ext cx="1970133" cy="1477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Ã©sultat de recherche d'images pour &quot;titeuf&quot;">
            <a:extLst>
              <a:ext uri="{FF2B5EF4-FFF2-40B4-BE49-F238E27FC236}">
                <a16:creationId xmlns:a16="http://schemas.microsoft.com/office/drawing/2014/main" id="{964FE76F-EB76-4A6F-82B1-BBE0D7FEA3B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681" b="95745" l="2000" r="95500">
                        <a14:foregroundMark x1="13500" y1="5106" x2="13500" y2="5106"/>
                        <a14:foregroundMark x1="84000" y1="84255" x2="84000" y2="84255"/>
                        <a14:foregroundMark x1="81500" y1="86383" x2="80000" y2="68511"/>
                        <a14:foregroundMark x1="83000" y1="91489" x2="85000" y2="68085"/>
                        <a14:foregroundMark x1="79000" y1="94468" x2="79000" y2="94468"/>
                        <a14:foregroundMark x1="90000" y1="94894" x2="90000" y2="94894"/>
                        <a14:foregroundMark x1="89000" y1="91915" x2="89000" y2="91915"/>
                        <a14:foregroundMark x1="88000" y1="88085" x2="88000" y2="88085"/>
                        <a14:foregroundMark x1="92000" y1="92340" x2="92000" y2="92340"/>
                        <a14:foregroundMark x1="88000" y1="71489" x2="88000" y2="71489"/>
                        <a14:foregroundMark x1="78500" y1="80000" x2="78500" y2="80000"/>
                        <a14:foregroundMark x1="74500" y1="95745" x2="74500" y2="95745"/>
                        <a14:foregroundMark x1="70500" y1="95319" x2="77500" y2="84255"/>
                        <a14:foregroundMark x1="79000" y1="90638" x2="73000" y2="92766"/>
                        <a14:foregroundMark x1="75500" y1="90638" x2="68500" y2="92340"/>
                        <a14:foregroundMark x1="85500" y1="95745" x2="95000" y2="96170"/>
                        <a14:foregroundMark x1="95500" y1="95319" x2="70500" y2="95745"/>
                        <a14:foregroundMark x1="2000" y1="8936" x2="2000" y2="8936"/>
                      </a14:backgroundRemoval>
                    </a14:imgEffect>
                  </a14:imgLayer>
                </a14:imgProps>
              </a:ext>
              <a:ext uri="{28A0092B-C50C-407E-A947-70E740481C1C}">
                <a14:useLocalDpi xmlns:a14="http://schemas.microsoft.com/office/drawing/2010/main" val="0"/>
              </a:ext>
            </a:extLst>
          </a:blip>
          <a:srcRect/>
          <a:stretch>
            <a:fillRect/>
          </a:stretch>
        </p:blipFill>
        <p:spPr bwMode="auto">
          <a:xfrm>
            <a:off x="539886" y="5054785"/>
            <a:ext cx="1198855" cy="140865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Ã©sultat de recherche d'images pour &quot;titeuf&quot;">
            <a:extLst>
              <a:ext uri="{FF2B5EF4-FFF2-40B4-BE49-F238E27FC236}">
                <a16:creationId xmlns:a16="http://schemas.microsoft.com/office/drawing/2014/main" id="{B0299A4C-C0F4-4439-AB64-7568A9E81B3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36" b="89841" l="10000" r="93000">
                        <a14:foregroundMark x1="40833" y1="39412" x2="40833" y2="39412"/>
                        <a14:foregroundMark x1="53000" y1="39535" x2="53000" y2="39535"/>
                        <a14:foregroundMark x1="54000" y1="39045" x2="40333" y2="38678"/>
                        <a14:foregroundMark x1="39667" y1="6120" x2="38667" y2="1836"/>
                        <a14:foregroundMark x1="93000" y1="78580" x2="93000" y2="78580"/>
                        <a14:backgroundMark x1="10000" y1="15545" x2="12667" y2="24725"/>
                        <a14:backgroundMark x1="30000" y1="16769" x2="32667" y2="8323"/>
                        <a14:backgroundMark x1="60333" y1="10282" x2="60667" y2="11628"/>
                        <a14:backgroundMark x1="79500" y1="18605" x2="83833" y2="10649"/>
                        <a14:backgroundMark x1="83833" y1="10649" x2="88833" y2="6365"/>
                        <a14:backgroundMark x1="34167" y1="17258" x2="34167" y2="17258"/>
                      </a14:backgroundRemoval>
                    </a14:imgEffect>
                  </a14:imgLayer>
                </a14:imgProps>
              </a:ext>
              <a:ext uri="{28A0092B-C50C-407E-A947-70E740481C1C}">
                <a14:useLocalDpi xmlns:a14="http://schemas.microsoft.com/office/drawing/2010/main" val="0"/>
              </a:ext>
            </a:extLst>
          </a:blip>
          <a:srcRect/>
          <a:stretch>
            <a:fillRect/>
          </a:stretch>
        </p:blipFill>
        <p:spPr bwMode="auto">
          <a:xfrm>
            <a:off x="3576638" y="0"/>
            <a:ext cx="50371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Ã©sultat de recherche d'images pour &quot;titeuf &quot;">
            <a:extLst>
              <a:ext uri="{FF2B5EF4-FFF2-40B4-BE49-F238E27FC236}">
                <a16:creationId xmlns:a16="http://schemas.microsoft.com/office/drawing/2014/main" id="{F33E5706-BD44-4798-AEE4-372120003C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778" b="98778" l="2355" r="95604">
                        <a14:foregroundMark x1="62637" y1="6889" x2="62637" y2="6889"/>
                        <a14:foregroundMark x1="2669" y1="59556" x2="2669" y2="59556"/>
                        <a14:foregroundMark x1="59498" y1="34444" x2="63736" y2="31889"/>
                        <a14:foregroundMark x1="67190" y1="33111" x2="67190" y2="33111"/>
                        <a14:foregroundMark x1="68917" y1="34778" x2="66562" y2="30667"/>
                        <a14:foregroundMark x1="65463" y1="82889" x2="65463" y2="82889"/>
                        <a14:foregroundMark x1="68917" y1="80333" x2="64050" y2="86778"/>
                        <a14:foregroundMark x1="64050" y1="86778" x2="54631" y2="87111"/>
                        <a14:foregroundMark x1="23234" y1="87222" x2="20722" y2="94333"/>
                        <a14:foregroundMark x1="20722" y1="94333" x2="22292" y2="95111"/>
                        <a14:foregroundMark x1="18995" y1="98778" x2="18995" y2="98778"/>
                        <a14:foregroundMark x1="50078" y1="20889" x2="56986" y2="7778"/>
                        <a14:foregroundMark x1="67818" y1="9333" x2="30141" y2="26444"/>
                        <a14:foregroundMark x1="30141" y1="26444" x2="27159" y2="30778"/>
                        <a14:foregroundMark x1="29984" y1="35889" x2="29670" y2="28111"/>
                        <a14:foregroundMark x1="29670" y1="28111" x2="37520" y2="17111"/>
                        <a14:foregroundMark x1="37520" y1="17111" x2="59027" y2="9556"/>
                        <a14:foregroundMark x1="59027" y1="9556" x2="74882" y2="8778"/>
                        <a14:foregroundMark x1="74882" y1="8778" x2="79121" y2="8778"/>
                        <a14:foregroundMark x1="79278" y1="8778" x2="68132" y2="7778"/>
                        <a14:foregroundMark x1="68132" y1="7778" x2="53689" y2="9444"/>
                        <a14:foregroundMark x1="53689" y1="9444" x2="34694" y2="21000"/>
                        <a14:foregroundMark x1="34694" y1="21000" x2="28100" y2="29333"/>
                        <a14:foregroundMark x1="28100" y1="29333" x2="26688" y2="38444"/>
                        <a14:foregroundMark x1="28950" y1="42665" x2="29116" y2="42975"/>
                        <a14:foregroundMark x1="26688" y1="38444" x2="28420" y2="41676"/>
                        <a14:foregroundMark x1="26274" y1="40596" x2="22606" y2="33000"/>
                        <a14:foregroundMark x1="22606" y1="33000" x2="22606" y2="24333"/>
                        <a14:foregroundMark x1="22606" y1="24333" x2="40502" y2="10667"/>
                        <a14:foregroundMark x1="40502" y1="10667" x2="53689" y2="6778"/>
                        <a14:foregroundMark x1="53689" y1="6778" x2="68603" y2="6000"/>
                        <a14:foregroundMark x1="68603" y1="6000" x2="78807" y2="6667"/>
                        <a14:foregroundMark x1="78807" y1="6667" x2="86970" y2="10667"/>
                        <a14:foregroundMark x1="86970" y1="10667" x2="86970" y2="18778"/>
                        <a14:foregroundMark x1="73514" y1="22349" x2="66876" y2="24111"/>
                        <a14:foregroundMark x1="86970" y1="18778" x2="78692" y2="20975"/>
                        <a14:foregroundMark x1="66876" y1="24111" x2="54160" y2="35000"/>
                        <a14:foregroundMark x1="53689" y1="32000" x2="61538" y2="15667"/>
                        <a14:foregroundMark x1="61538" y1="15667" x2="78022" y2="7111"/>
                        <a14:foregroundMark x1="87598" y1="11667" x2="27473" y2="32222"/>
                        <a14:foregroundMark x1="27473" y1="32222" x2="21602" y2="38243"/>
                        <a14:foregroundMark x1="29820" y1="46021" x2="32339" y2="51444"/>
                        <a14:foregroundMark x1="32339" y1="51444" x2="27316" y2="58222"/>
                        <a14:foregroundMark x1="27316" y1="58222" x2="16797" y2="57333"/>
                        <a14:foregroundMark x1="16797" y1="57333" x2="21821" y2="54111"/>
                        <a14:foregroundMark x1="33124" y1="28556" x2="33438" y2="20778"/>
                        <a14:foregroundMark x1="33438" y1="20778" x2="40031" y2="6333"/>
                        <a14:foregroundMark x1="40031" y1="6333" x2="55730" y2="4556"/>
                        <a14:foregroundMark x1="55730" y1="4556" x2="70173" y2="4889"/>
                        <a14:foregroundMark x1="70173" y1="4889" x2="80377" y2="4889"/>
                        <a14:foregroundMark x1="80377" y1="4889" x2="88540" y2="9889"/>
                        <a14:foregroundMark x1="88540" y1="9889" x2="93721" y2="17444"/>
                        <a14:foregroundMark x1="93721" y1="17444" x2="85680" y2="21624"/>
                        <a14:foregroundMark x1="63736" y1="6000" x2="54003" y2="3333"/>
                        <a14:foregroundMark x1="54003" y1="3333" x2="39246" y2="9111"/>
                        <a14:foregroundMark x1="96075" y1="13000" x2="96075" y2="13000"/>
                        <a14:foregroundMark x1="63422" y1="34222" x2="63422" y2="34222"/>
                        <a14:foregroundMark x1="2355" y1="54778" x2="2355" y2="54778"/>
                        <a14:foregroundMark x1="60283" y1="1889" x2="60283" y2="1889"/>
                        <a14:foregroundMark x1="42072" y1="1778" x2="42072" y2="1778"/>
                        <a14:backgroundMark x1="79749" y1="22778" x2="79749" y2="22778"/>
                        <a14:backgroundMark x1="82575" y1="22778" x2="82575" y2="22778"/>
                        <a14:backgroundMark x1="82575" y1="22778" x2="73312" y2="22111"/>
                        <a14:backgroundMark x1="83673" y1="23000" x2="84929" y2="23333"/>
                        <a14:backgroundMark x1="84458" y1="23444" x2="81947" y2="22667"/>
                        <a14:backgroundMark x1="82418" y1="22556" x2="84772" y2="22556"/>
                        <a14:backgroundMark x1="19466" y1="39444" x2="27630" y2="43556"/>
                        <a14:backgroundMark x1="27630" y1="43556" x2="28885" y2="45000"/>
                        <a14:backgroundMark x1="29199" y1="45222" x2="29199" y2="45222"/>
                        <a14:backgroundMark x1="30141" y1="45333" x2="30141" y2="45333"/>
                        <a14:backgroundMark x1="29984" y1="44778" x2="29984" y2="44778"/>
                        <a14:backgroundMark x1="29513" y1="44667" x2="29513" y2="44667"/>
                        <a14:backgroundMark x1="29356" y1="44889" x2="29827" y2="45000"/>
                        <a14:backgroundMark x1="29199" y1="45333" x2="29199" y2="45333"/>
                        <a14:backgroundMark x1="29513" y1="45222" x2="29042" y2="45333"/>
                        <a14:backgroundMark x1="39874" y1="48667" x2="39874" y2="48667"/>
                        <a14:backgroundMark x1="17739" y1="34444" x2="17739" y2="34444"/>
                        <a14:backgroundMark x1="2041" y1="61444" x2="2041" y2="5911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84203" y="5054784"/>
            <a:ext cx="997146" cy="1408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472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4CCE550-E1CF-4831-862F-29A2243A5F34}"/>
              </a:ext>
            </a:extLst>
          </p:cNvPr>
          <p:cNvPicPr>
            <a:picLocks noChangeAspect="1"/>
          </p:cNvPicPr>
          <p:nvPr/>
        </p:nvPicPr>
        <p:blipFill rotWithShape="1">
          <a:blip r:embed="rId2">
            <a:extLst>
              <a:ext uri="{28A0092B-C50C-407E-A947-70E740481C1C}">
                <a14:useLocalDpi xmlns:a14="http://schemas.microsoft.com/office/drawing/2010/main" val="0"/>
              </a:ext>
            </a:extLst>
          </a:blip>
          <a:srcRect t="64827" b="13428"/>
          <a:stretch/>
        </p:blipFill>
        <p:spPr>
          <a:xfrm>
            <a:off x="3124612" y="176015"/>
            <a:ext cx="5627802" cy="837871"/>
          </a:xfrm>
          <a:prstGeom prst="rect">
            <a:avLst/>
          </a:prstGeom>
        </p:spPr>
      </p:pic>
      <p:grpSp>
        <p:nvGrpSpPr>
          <p:cNvPr id="6" name="Groupe 5">
            <a:extLst>
              <a:ext uri="{FF2B5EF4-FFF2-40B4-BE49-F238E27FC236}">
                <a16:creationId xmlns:a16="http://schemas.microsoft.com/office/drawing/2014/main" id="{32B35E93-3BD0-4F0B-A92A-B0C1A3C8F411}"/>
              </a:ext>
            </a:extLst>
          </p:cNvPr>
          <p:cNvGrpSpPr/>
          <p:nvPr/>
        </p:nvGrpSpPr>
        <p:grpSpPr>
          <a:xfrm>
            <a:off x="354482" y="1503843"/>
            <a:ext cx="8103717" cy="4367568"/>
            <a:chOff x="702675" y="1747982"/>
            <a:chExt cx="5311496" cy="3350491"/>
          </a:xfrm>
          <a:effectLst/>
        </p:grpSpPr>
        <p:sp>
          <p:nvSpPr>
            <p:cNvPr id="8" name="Rectangle 7">
              <a:extLst>
                <a:ext uri="{FF2B5EF4-FFF2-40B4-BE49-F238E27FC236}">
                  <a16:creationId xmlns:a16="http://schemas.microsoft.com/office/drawing/2014/main" id="{D5C5256D-E96B-400F-9037-8720A1C6E305}"/>
                </a:ext>
              </a:extLst>
            </p:cNvPr>
            <p:cNvSpPr/>
            <p:nvPr/>
          </p:nvSpPr>
          <p:spPr>
            <a:xfrm>
              <a:off x="702675" y="1747982"/>
              <a:ext cx="5311496" cy="3350491"/>
            </a:xfrm>
            <a:prstGeom prst="rect">
              <a:avLst/>
            </a:prstGeom>
            <a:solidFill>
              <a:srgbClr val="D3A68D"/>
            </a:solidFill>
            <a:ln w="19050">
              <a:solidFill>
                <a:srgbClr val="7C595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B4A5537-3199-457F-A0E8-FC14618AC484}"/>
                </a:ext>
              </a:extLst>
            </p:cNvPr>
            <p:cNvSpPr/>
            <p:nvPr/>
          </p:nvSpPr>
          <p:spPr>
            <a:xfrm>
              <a:off x="808371" y="1856948"/>
              <a:ext cx="5114086" cy="3132557"/>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78B2D0A5-7E7B-43FF-9E44-2A747F4FB0DE}"/>
              </a:ext>
            </a:extLst>
          </p:cNvPr>
          <p:cNvSpPr>
            <a:spLocks noGrp="1"/>
          </p:cNvSpPr>
          <p:nvPr>
            <p:ph type="title"/>
          </p:nvPr>
        </p:nvSpPr>
        <p:spPr>
          <a:xfrm>
            <a:off x="4265887" y="263559"/>
            <a:ext cx="3394434" cy="662781"/>
          </a:xfrm>
        </p:spPr>
        <p:txBody>
          <a:bodyPr>
            <a:normAutofit/>
          </a:bodyPr>
          <a:lstStyle/>
          <a:p>
            <a:r>
              <a:rPr lang="fr-FR" sz="3200" b="1" dirty="0">
                <a:latin typeface="Berlin Sans FB" panose="020E0602020502020306" pitchFamily="34" charset="0"/>
              </a:rPr>
              <a:t>Duel de la mort</a:t>
            </a:r>
          </a:p>
        </p:txBody>
      </p:sp>
      <p:sp>
        <p:nvSpPr>
          <p:cNvPr id="3" name="Espace réservé du contenu 2">
            <a:extLst>
              <a:ext uri="{FF2B5EF4-FFF2-40B4-BE49-F238E27FC236}">
                <a16:creationId xmlns:a16="http://schemas.microsoft.com/office/drawing/2014/main" id="{299452A8-23E0-42BC-B822-43721247EC97}"/>
              </a:ext>
            </a:extLst>
          </p:cNvPr>
          <p:cNvSpPr>
            <a:spLocks noGrp="1"/>
          </p:cNvSpPr>
          <p:nvPr>
            <p:ph idx="1"/>
          </p:nvPr>
        </p:nvSpPr>
        <p:spPr>
          <a:xfrm>
            <a:off x="562632" y="1989895"/>
            <a:ext cx="7708750" cy="2878210"/>
          </a:xfrm>
        </p:spPr>
        <p:txBody>
          <a:bodyPr>
            <a:normAutofit fontScale="92500" lnSpcReduction="10000"/>
          </a:bodyPr>
          <a:lstStyle/>
          <a:p>
            <a:r>
              <a:rPr lang="fr-FR" dirty="0">
                <a:solidFill>
                  <a:schemeClr val="bg1"/>
                </a:solidFill>
                <a:latin typeface="Berlin Sans FB" panose="020E0602020502020306" pitchFamily="34" charset="0"/>
              </a:rPr>
              <a:t>1 à 4 joueurs</a:t>
            </a:r>
          </a:p>
          <a:p>
            <a:endParaRPr lang="fr-FR" dirty="0">
              <a:solidFill>
                <a:schemeClr val="bg1"/>
              </a:solidFill>
              <a:latin typeface="Berlin Sans FB" panose="020E0602020502020306" pitchFamily="34" charset="0"/>
            </a:endParaRPr>
          </a:p>
          <a:p>
            <a:r>
              <a:rPr lang="fr-FR" dirty="0">
                <a:solidFill>
                  <a:schemeClr val="bg1"/>
                </a:solidFill>
                <a:latin typeface="Berlin Sans FB" panose="020E0602020502020306" pitchFamily="34" charset="0"/>
              </a:rPr>
              <a:t>Ce mode n’est disponible que si vous avez fini le mode Histoire avec un certain pourcentage</a:t>
            </a:r>
          </a:p>
          <a:p>
            <a:endParaRPr lang="fr-FR" dirty="0">
              <a:solidFill>
                <a:schemeClr val="bg1"/>
              </a:solidFill>
              <a:latin typeface="Berlin Sans FB" panose="020E0602020502020306" pitchFamily="34" charset="0"/>
            </a:endParaRPr>
          </a:p>
          <a:p>
            <a:r>
              <a:rPr lang="fr-FR" dirty="0">
                <a:solidFill>
                  <a:schemeClr val="bg1"/>
                </a:solidFill>
                <a:latin typeface="Berlin Sans FB" panose="020E0602020502020306" pitchFamily="34" charset="0"/>
              </a:rPr>
              <a:t>Affrontez un ou plusieurs de vos adversaires sur tous les défis du jeu s’enchainant de manière aléatoire</a:t>
            </a:r>
          </a:p>
          <a:p>
            <a:endParaRPr lang="fr-FR" dirty="0">
              <a:latin typeface="Berlin Sans FB" panose="020E0602020502020306" pitchFamily="34" charset="0"/>
            </a:endParaRPr>
          </a:p>
        </p:txBody>
      </p:sp>
      <p:pic>
        <p:nvPicPr>
          <p:cNvPr id="4098" name="Picture 2" descr="RÃ©sultat de recherche d'images pour &quot;titeuf marc&quot;">
            <a:extLst>
              <a:ext uri="{FF2B5EF4-FFF2-40B4-BE49-F238E27FC236}">
                <a16:creationId xmlns:a16="http://schemas.microsoft.com/office/drawing/2014/main" id="{A9DB64FF-5A9F-4A4B-A4AA-5DD52D136E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6" b="91955" l="9991" r="96490">
                        <a14:foregroundMark x1="20792" y1="75141" x2="20792" y2="75141"/>
                        <a14:foregroundMark x1="31593" y1="89300" x2="31593" y2="89300"/>
                        <a14:foregroundMark x1="27273" y1="89300" x2="34653" y2="89139"/>
                        <a14:foregroundMark x1="39694" y1="74095" x2="52655" y2="80772"/>
                        <a14:foregroundMark x1="11701" y1="75945" x2="11701" y2="75945"/>
                        <a14:foregroundMark x1="11701" y1="75945" x2="24212" y2="77876"/>
                        <a14:foregroundMark x1="24212" y1="77876" x2="31593" y2="77554"/>
                        <a14:foregroundMark x1="19442" y1="70555" x2="24932" y2="77876"/>
                        <a14:foregroundMark x1="24932" y1="77876" x2="17642" y2="80611"/>
                        <a14:foregroundMark x1="17642" y1="80611" x2="18002" y2="73612"/>
                        <a14:foregroundMark x1="18002" y1="73612" x2="18002" y2="73612"/>
                        <a14:foregroundMark x1="19712" y1="67820" x2="19712" y2="67820"/>
                        <a14:foregroundMark x1="20432" y1="68302" x2="31233" y2="77233"/>
                        <a14:foregroundMark x1="10261" y1="75945" x2="16112" y2="81818"/>
                        <a14:foregroundMark x1="16112" y1="81818" x2="23492" y2="84473"/>
                        <a14:foregroundMark x1="23492" y1="84473" x2="30333" y2="80772"/>
                        <a14:foregroundMark x1="30333" y1="80772" x2="30333" y2="80611"/>
                        <a14:foregroundMark x1="93069" y1="14159" x2="93069" y2="14159"/>
                        <a14:foregroundMark x1="92529" y1="34674" x2="92529" y2="34674"/>
                        <a14:foregroundMark x1="80468" y1="36444" x2="80468" y2="36444"/>
                        <a14:foregroundMark x1="55356" y1="90426" x2="55356" y2="90426"/>
                        <a14:foregroundMark x1="56256" y1="77715" x2="56256" y2="77715"/>
                        <a14:foregroundMark x1="36454" y1="81577" x2="36454" y2="81577"/>
                        <a14:foregroundMark x1="36454" y1="81577" x2="39604" y2="75141"/>
                        <a14:foregroundMark x1="39604" y1="75141" x2="39694" y2="75141"/>
                        <a14:foregroundMark x1="31233" y1="86243" x2="31233" y2="86243"/>
                        <a14:foregroundMark x1="32133" y1="85278" x2="32133" y2="85278"/>
                        <a14:foregroundMark x1="25473" y1="86565" x2="25473" y2="86565"/>
                        <a14:foregroundMark x1="24032" y1="87369" x2="24032" y2="87369"/>
                        <a14:foregroundMark x1="22952" y1="88013" x2="31413" y2="86887"/>
                        <a14:foregroundMark x1="31413" y1="86887" x2="31413" y2="86887"/>
                        <a14:foregroundMark x1="28173" y1="91714" x2="28173" y2="91714"/>
                        <a14:foregroundMark x1="35734" y1="92035" x2="35734" y2="92035"/>
                        <a14:foregroundMark x1="56616" y1="79163" x2="56616" y2="79163"/>
                        <a14:foregroundMark x1="58056" y1="78520" x2="58056" y2="78520"/>
                        <a14:foregroundMark x1="96490" y1="14481" x2="96490" y2="14481"/>
                      </a14:backgroundRemoval>
                    </a14:imgEffect>
                  </a14:imgLayer>
                </a14:imgProps>
              </a:ext>
              <a:ext uri="{28A0092B-C50C-407E-A947-70E740481C1C}">
                <a14:useLocalDpi xmlns:a14="http://schemas.microsoft.com/office/drawing/2010/main" val="0"/>
              </a:ext>
            </a:extLst>
          </a:blip>
          <a:srcRect/>
          <a:stretch>
            <a:fillRect/>
          </a:stretch>
        </p:blipFill>
        <p:spPr bwMode="auto">
          <a:xfrm>
            <a:off x="7841236" y="1253632"/>
            <a:ext cx="4350764" cy="486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00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0B3711D-055D-4032-9B36-F68027E6FEB9}"/>
              </a:ext>
            </a:extLst>
          </p:cNvPr>
          <p:cNvPicPr>
            <a:picLocks noChangeAspect="1"/>
          </p:cNvPicPr>
          <p:nvPr/>
        </p:nvPicPr>
        <p:blipFill rotWithShape="1">
          <a:blip r:embed="rId2">
            <a:extLst>
              <a:ext uri="{28A0092B-C50C-407E-A947-70E740481C1C}">
                <a14:useLocalDpi xmlns:a14="http://schemas.microsoft.com/office/drawing/2010/main" val="0"/>
              </a:ext>
            </a:extLst>
          </a:blip>
          <a:srcRect t="64827" b="13428"/>
          <a:stretch/>
        </p:blipFill>
        <p:spPr>
          <a:xfrm>
            <a:off x="3670144" y="172446"/>
            <a:ext cx="4851711" cy="837871"/>
          </a:xfrm>
          <a:prstGeom prst="rect">
            <a:avLst/>
          </a:prstGeom>
        </p:spPr>
      </p:pic>
      <p:grpSp>
        <p:nvGrpSpPr>
          <p:cNvPr id="6" name="Groupe 5">
            <a:extLst>
              <a:ext uri="{FF2B5EF4-FFF2-40B4-BE49-F238E27FC236}">
                <a16:creationId xmlns:a16="http://schemas.microsoft.com/office/drawing/2014/main" id="{F2972180-03DE-4345-8F99-CAEE7BB59BE5}"/>
              </a:ext>
            </a:extLst>
          </p:cNvPr>
          <p:cNvGrpSpPr/>
          <p:nvPr/>
        </p:nvGrpSpPr>
        <p:grpSpPr>
          <a:xfrm>
            <a:off x="354483" y="1503843"/>
            <a:ext cx="9911307" cy="4486912"/>
            <a:chOff x="702675" y="1747982"/>
            <a:chExt cx="5311496" cy="3350491"/>
          </a:xfrm>
          <a:effectLst/>
        </p:grpSpPr>
        <p:sp>
          <p:nvSpPr>
            <p:cNvPr id="7" name="Rectangle 6">
              <a:extLst>
                <a:ext uri="{FF2B5EF4-FFF2-40B4-BE49-F238E27FC236}">
                  <a16:creationId xmlns:a16="http://schemas.microsoft.com/office/drawing/2014/main" id="{EFD1EC01-6BAB-432E-8E26-C47D6D7C5407}"/>
                </a:ext>
              </a:extLst>
            </p:cNvPr>
            <p:cNvSpPr/>
            <p:nvPr/>
          </p:nvSpPr>
          <p:spPr>
            <a:xfrm>
              <a:off x="702675" y="1747982"/>
              <a:ext cx="5311496" cy="3350491"/>
            </a:xfrm>
            <a:prstGeom prst="rect">
              <a:avLst/>
            </a:prstGeom>
            <a:solidFill>
              <a:srgbClr val="D3A68D"/>
            </a:solidFill>
            <a:ln w="19050">
              <a:solidFill>
                <a:srgbClr val="7C595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2B0FA74-6F91-42D5-A684-599A3036D00B}"/>
                </a:ext>
              </a:extLst>
            </p:cNvPr>
            <p:cNvSpPr/>
            <p:nvPr/>
          </p:nvSpPr>
          <p:spPr>
            <a:xfrm>
              <a:off x="808371" y="1856948"/>
              <a:ext cx="5114086" cy="3132557"/>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C6574110-F89B-408A-A806-AE15189175D9}"/>
              </a:ext>
            </a:extLst>
          </p:cNvPr>
          <p:cNvSpPr>
            <a:spLocks noGrp="1"/>
          </p:cNvSpPr>
          <p:nvPr>
            <p:ph type="title"/>
          </p:nvPr>
        </p:nvSpPr>
        <p:spPr>
          <a:xfrm>
            <a:off x="4329798" y="190131"/>
            <a:ext cx="3946959" cy="823443"/>
          </a:xfrm>
        </p:spPr>
        <p:txBody>
          <a:bodyPr>
            <a:noAutofit/>
          </a:bodyPr>
          <a:lstStyle/>
          <a:p>
            <a:r>
              <a:rPr lang="fr-FR" sz="3200" b="1" dirty="0">
                <a:latin typeface="Berlin Sans FB" panose="020E0602020502020306" pitchFamily="34" charset="0"/>
              </a:rPr>
              <a:t>Mode </a:t>
            </a:r>
            <a:r>
              <a:rPr lang="fr-FR" sz="3200" b="1" dirty="0" err="1">
                <a:latin typeface="Berlin Sans FB" panose="020E0602020502020306" pitchFamily="34" charset="0"/>
              </a:rPr>
              <a:t>Mega</a:t>
            </a:r>
            <a:r>
              <a:rPr lang="fr-FR" sz="3200" b="1" dirty="0">
                <a:latin typeface="Berlin Sans FB" panose="020E0602020502020306" pitchFamily="34" charset="0"/>
              </a:rPr>
              <a:t> Balaise</a:t>
            </a:r>
          </a:p>
        </p:txBody>
      </p:sp>
      <p:sp>
        <p:nvSpPr>
          <p:cNvPr id="3" name="Espace réservé du contenu 2">
            <a:extLst>
              <a:ext uri="{FF2B5EF4-FFF2-40B4-BE49-F238E27FC236}">
                <a16:creationId xmlns:a16="http://schemas.microsoft.com/office/drawing/2014/main" id="{E252AD92-8817-48AF-AFBA-882F016460C3}"/>
              </a:ext>
            </a:extLst>
          </p:cNvPr>
          <p:cNvSpPr>
            <a:spLocks noGrp="1"/>
          </p:cNvSpPr>
          <p:nvPr>
            <p:ph idx="1"/>
          </p:nvPr>
        </p:nvSpPr>
        <p:spPr>
          <a:xfrm>
            <a:off x="556934" y="1639417"/>
            <a:ext cx="9243292" cy="4351338"/>
          </a:xfrm>
        </p:spPr>
        <p:txBody>
          <a:bodyPr>
            <a:normAutofit/>
          </a:bodyPr>
          <a:lstStyle/>
          <a:p>
            <a:pPr marL="0" indent="0">
              <a:buNone/>
            </a:pPr>
            <a:r>
              <a:rPr lang="fr-FR" sz="2400" dirty="0">
                <a:solidFill>
                  <a:schemeClr val="bg1"/>
                </a:solidFill>
                <a:latin typeface="Berlin Sans FB" panose="020E0602020502020306" pitchFamily="34" charset="0"/>
              </a:rPr>
              <a:t>3 modes spécialement destinés aux balaises : </a:t>
            </a:r>
          </a:p>
          <a:p>
            <a:pPr marL="0" indent="0">
              <a:buNone/>
            </a:pPr>
            <a:endParaRPr lang="fr-FR" sz="2400" dirty="0">
              <a:solidFill>
                <a:schemeClr val="bg1"/>
              </a:solidFill>
              <a:latin typeface="Berlin Sans FB" panose="020E0602020502020306" pitchFamily="34" charset="0"/>
            </a:endParaRPr>
          </a:p>
          <a:p>
            <a:pPr marL="0" indent="0">
              <a:buNone/>
            </a:pPr>
            <a:r>
              <a:rPr lang="fr-FR" sz="2000" dirty="0">
                <a:solidFill>
                  <a:schemeClr val="bg1"/>
                </a:solidFill>
                <a:latin typeface="Berlin Sans FB" panose="020E0602020502020306" pitchFamily="34" charset="0"/>
              </a:rPr>
              <a:t>« PETIT BALAISE » Niveau « petit balaise », une seule touche suffit pour finir cette série de quatre défis. </a:t>
            </a:r>
          </a:p>
          <a:p>
            <a:pPr marL="0" indent="0">
              <a:buNone/>
            </a:pPr>
            <a:endParaRPr lang="fr-FR" sz="2000" dirty="0">
              <a:solidFill>
                <a:schemeClr val="bg1"/>
              </a:solidFill>
              <a:latin typeface="Berlin Sans FB" panose="020E0602020502020306" pitchFamily="34" charset="0"/>
            </a:endParaRPr>
          </a:p>
          <a:p>
            <a:pPr marL="0" indent="0">
              <a:buNone/>
            </a:pPr>
            <a:r>
              <a:rPr lang="fr-FR" sz="2000" dirty="0">
                <a:solidFill>
                  <a:schemeClr val="bg1"/>
                </a:solidFill>
                <a:latin typeface="Berlin Sans FB" panose="020E0602020502020306" pitchFamily="34" charset="0"/>
              </a:rPr>
              <a:t>« SUPER BALAISE » Niveau « super balaise », quatre défis qui se jouent juste avec les directions. </a:t>
            </a:r>
          </a:p>
          <a:p>
            <a:pPr marL="0" indent="0">
              <a:buNone/>
            </a:pPr>
            <a:endParaRPr lang="fr-FR" sz="2000" dirty="0">
              <a:solidFill>
                <a:schemeClr val="bg1"/>
              </a:solidFill>
              <a:latin typeface="Berlin Sans FB" panose="020E0602020502020306" pitchFamily="34" charset="0"/>
            </a:endParaRPr>
          </a:p>
          <a:p>
            <a:pPr marL="0" indent="0">
              <a:buNone/>
            </a:pPr>
            <a:r>
              <a:rPr lang="fr-FR" sz="2000" dirty="0">
                <a:solidFill>
                  <a:schemeClr val="bg1"/>
                </a:solidFill>
                <a:latin typeface="Berlin Sans FB" panose="020E0602020502020306" pitchFamily="34" charset="0"/>
              </a:rPr>
              <a:t>« HYPER BALAISE » Niveau « hyper balaise », série de défis qui se joue avec les directions et un seul bouton. Il faut choisir le nombre de joueurs, la difficulté et le personnage que le joueur souhaite incarner.</a:t>
            </a:r>
          </a:p>
        </p:txBody>
      </p:sp>
    </p:spTree>
    <p:extLst>
      <p:ext uri="{BB962C8B-B14F-4D97-AF65-F5344CB8AC3E}">
        <p14:creationId xmlns:p14="http://schemas.microsoft.com/office/powerpoint/2010/main" val="343621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E63FA84-B836-4F0B-BBAA-C8EDB36E8B34}"/>
              </a:ext>
            </a:extLst>
          </p:cNvPr>
          <p:cNvPicPr>
            <a:picLocks noChangeAspect="1"/>
          </p:cNvPicPr>
          <p:nvPr/>
        </p:nvPicPr>
        <p:blipFill rotWithShape="1">
          <a:blip r:embed="rId2">
            <a:extLst>
              <a:ext uri="{28A0092B-C50C-407E-A947-70E740481C1C}">
                <a14:useLocalDpi xmlns:a14="http://schemas.microsoft.com/office/drawing/2010/main" val="0"/>
              </a:ext>
            </a:extLst>
          </a:blip>
          <a:srcRect t="64827" b="13428"/>
          <a:stretch/>
        </p:blipFill>
        <p:spPr>
          <a:xfrm>
            <a:off x="4004249" y="182513"/>
            <a:ext cx="3409410" cy="837871"/>
          </a:xfrm>
          <a:prstGeom prst="rect">
            <a:avLst/>
          </a:prstGeom>
        </p:spPr>
      </p:pic>
      <p:grpSp>
        <p:nvGrpSpPr>
          <p:cNvPr id="6" name="Groupe 5">
            <a:extLst>
              <a:ext uri="{FF2B5EF4-FFF2-40B4-BE49-F238E27FC236}">
                <a16:creationId xmlns:a16="http://schemas.microsoft.com/office/drawing/2014/main" id="{92672F5A-6DC6-459E-9230-0DDD5C1CCD4C}"/>
              </a:ext>
            </a:extLst>
          </p:cNvPr>
          <p:cNvGrpSpPr/>
          <p:nvPr/>
        </p:nvGrpSpPr>
        <p:grpSpPr>
          <a:xfrm>
            <a:off x="354482" y="1610098"/>
            <a:ext cx="6405953" cy="4024950"/>
            <a:chOff x="702675" y="1747982"/>
            <a:chExt cx="5311496" cy="3350491"/>
          </a:xfrm>
          <a:effectLst/>
        </p:grpSpPr>
        <p:sp>
          <p:nvSpPr>
            <p:cNvPr id="8" name="Rectangle 7">
              <a:extLst>
                <a:ext uri="{FF2B5EF4-FFF2-40B4-BE49-F238E27FC236}">
                  <a16:creationId xmlns:a16="http://schemas.microsoft.com/office/drawing/2014/main" id="{DA1D3FDF-02CF-4B21-8EDA-6E70B9430767}"/>
                </a:ext>
              </a:extLst>
            </p:cNvPr>
            <p:cNvSpPr/>
            <p:nvPr/>
          </p:nvSpPr>
          <p:spPr>
            <a:xfrm>
              <a:off x="702675" y="1747982"/>
              <a:ext cx="5311496" cy="3350491"/>
            </a:xfrm>
            <a:prstGeom prst="rect">
              <a:avLst/>
            </a:prstGeom>
            <a:solidFill>
              <a:srgbClr val="D3A68D"/>
            </a:solidFill>
            <a:ln w="19050">
              <a:solidFill>
                <a:srgbClr val="7C595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F6CD0587-063A-4E63-B512-E79304B2F978}"/>
                </a:ext>
              </a:extLst>
            </p:cNvPr>
            <p:cNvSpPr/>
            <p:nvPr/>
          </p:nvSpPr>
          <p:spPr>
            <a:xfrm>
              <a:off x="808371" y="1856948"/>
              <a:ext cx="5114086" cy="3132557"/>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4B76AE48-0EAC-47AF-84F2-564149F6C36E}"/>
              </a:ext>
            </a:extLst>
          </p:cNvPr>
          <p:cNvSpPr>
            <a:spLocks noGrp="1"/>
          </p:cNvSpPr>
          <p:nvPr>
            <p:ph type="title"/>
          </p:nvPr>
        </p:nvSpPr>
        <p:spPr>
          <a:xfrm>
            <a:off x="4669673" y="231172"/>
            <a:ext cx="2404621" cy="748008"/>
          </a:xfrm>
        </p:spPr>
        <p:txBody>
          <a:bodyPr>
            <a:normAutofit/>
          </a:bodyPr>
          <a:lstStyle/>
          <a:p>
            <a:pPr algn="ctr"/>
            <a:r>
              <a:rPr lang="fr-FR" sz="3200" b="1" dirty="0" err="1">
                <a:latin typeface="Berlin Sans FB" panose="020E0602020502020306" pitchFamily="34" charset="0"/>
              </a:rPr>
              <a:t>Features</a:t>
            </a:r>
            <a:endParaRPr lang="fr-FR" sz="3200" b="1" dirty="0">
              <a:latin typeface="Berlin Sans FB" panose="020E0602020502020306" pitchFamily="34" charset="0"/>
            </a:endParaRPr>
          </a:p>
        </p:txBody>
      </p:sp>
      <p:sp>
        <p:nvSpPr>
          <p:cNvPr id="4" name="Espace réservé du contenu 2">
            <a:extLst>
              <a:ext uri="{FF2B5EF4-FFF2-40B4-BE49-F238E27FC236}">
                <a16:creationId xmlns:a16="http://schemas.microsoft.com/office/drawing/2014/main" id="{2366CFCB-80E9-47F1-9603-A74AC946E608}"/>
              </a:ext>
            </a:extLst>
          </p:cNvPr>
          <p:cNvSpPr txBox="1">
            <a:spLocks/>
          </p:cNvSpPr>
          <p:nvPr/>
        </p:nvSpPr>
        <p:spPr>
          <a:xfrm>
            <a:off x="658173" y="2213457"/>
            <a:ext cx="5798572" cy="3009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latin typeface="Berlin Sans FB" panose="020E0602020502020306" pitchFamily="34" charset="0"/>
              </a:rPr>
              <a:t>Exploration de </a:t>
            </a:r>
            <a:r>
              <a:rPr lang="fr-FR" sz="2000" b="1" dirty="0">
                <a:solidFill>
                  <a:schemeClr val="bg1"/>
                </a:solidFill>
                <a:latin typeface="Berlin Sans FB" panose="020E0602020502020306" pitchFamily="34" charset="0"/>
              </a:rPr>
              <a:t>l’univers de Titeuf</a:t>
            </a:r>
          </a:p>
          <a:p>
            <a:endParaRPr lang="fr-FR" sz="2000" dirty="0">
              <a:solidFill>
                <a:schemeClr val="bg1"/>
              </a:solidFill>
              <a:latin typeface="Berlin Sans FB" panose="020E0602020502020306" pitchFamily="34" charset="0"/>
            </a:endParaRPr>
          </a:p>
          <a:p>
            <a:r>
              <a:rPr lang="fr-FR" sz="2400" b="1" dirty="0">
                <a:solidFill>
                  <a:schemeClr val="bg1"/>
                </a:solidFill>
                <a:latin typeface="Berlin Sans FB" panose="020E0602020502020306" pitchFamily="34" charset="0"/>
              </a:rPr>
              <a:t>42</a:t>
            </a:r>
            <a:r>
              <a:rPr lang="fr-FR" sz="2000" dirty="0">
                <a:solidFill>
                  <a:schemeClr val="bg1"/>
                </a:solidFill>
                <a:latin typeface="Berlin Sans FB" panose="020E0602020502020306" pitchFamily="34" charset="0"/>
              </a:rPr>
              <a:t> </a:t>
            </a:r>
            <a:r>
              <a:rPr lang="fr-FR" sz="2000" b="1" dirty="0">
                <a:solidFill>
                  <a:schemeClr val="bg1"/>
                </a:solidFill>
                <a:latin typeface="Berlin Sans FB" panose="020E0602020502020306" pitchFamily="34" charset="0"/>
              </a:rPr>
              <a:t>Mini jeux</a:t>
            </a:r>
          </a:p>
          <a:p>
            <a:endParaRPr lang="fr-FR" sz="2000" dirty="0">
              <a:solidFill>
                <a:schemeClr val="bg1"/>
              </a:solidFill>
              <a:latin typeface="Berlin Sans FB" panose="020E0602020502020306" pitchFamily="34" charset="0"/>
            </a:endParaRPr>
          </a:p>
          <a:p>
            <a:r>
              <a:rPr lang="fr-FR" sz="2000" dirty="0">
                <a:solidFill>
                  <a:schemeClr val="bg1"/>
                </a:solidFill>
                <a:latin typeface="Berlin Sans FB" panose="020E0602020502020306" pitchFamily="34" charset="0"/>
              </a:rPr>
              <a:t>Incarnez jusqu’à </a:t>
            </a:r>
            <a:r>
              <a:rPr lang="fr-FR" sz="2000" b="1" dirty="0">
                <a:solidFill>
                  <a:schemeClr val="bg1"/>
                </a:solidFill>
                <a:latin typeface="Berlin Sans FB" panose="020E0602020502020306" pitchFamily="34" charset="0"/>
              </a:rPr>
              <a:t>10 personnages</a:t>
            </a:r>
            <a:r>
              <a:rPr lang="fr-FR" sz="2000" dirty="0">
                <a:solidFill>
                  <a:schemeClr val="bg1"/>
                </a:solidFill>
                <a:latin typeface="Berlin Sans FB" panose="020E0602020502020306" pitchFamily="34" charset="0"/>
              </a:rPr>
              <a:t> de la série Titeuf</a:t>
            </a:r>
          </a:p>
          <a:p>
            <a:endParaRPr lang="fr-FR" sz="2000" dirty="0">
              <a:solidFill>
                <a:schemeClr val="bg1"/>
              </a:solidFill>
              <a:latin typeface="Berlin Sans FB" panose="020E0602020502020306" pitchFamily="34" charset="0"/>
            </a:endParaRPr>
          </a:p>
          <a:p>
            <a:r>
              <a:rPr lang="fr-FR" sz="2000" dirty="0">
                <a:solidFill>
                  <a:schemeClr val="bg1"/>
                </a:solidFill>
                <a:latin typeface="Berlin Sans FB" panose="020E0602020502020306" pitchFamily="34" charset="0"/>
              </a:rPr>
              <a:t>Jouez jusqu’à </a:t>
            </a:r>
            <a:r>
              <a:rPr lang="fr-FR" sz="2000" b="1" dirty="0">
                <a:solidFill>
                  <a:schemeClr val="bg1"/>
                </a:solidFill>
                <a:latin typeface="Berlin Sans FB" panose="020E0602020502020306" pitchFamily="34" charset="0"/>
              </a:rPr>
              <a:t>4 joueurs </a:t>
            </a:r>
            <a:r>
              <a:rPr lang="fr-FR" sz="2000" dirty="0">
                <a:solidFill>
                  <a:schemeClr val="bg1"/>
                </a:solidFill>
                <a:latin typeface="Berlin Sans FB" panose="020E0602020502020306" pitchFamily="34" charset="0"/>
              </a:rPr>
              <a:t>!</a:t>
            </a:r>
            <a:endParaRPr lang="fr-FR" dirty="0">
              <a:latin typeface="Berlin Sans FB" panose="020E0602020502020306" pitchFamily="34" charset="0"/>
            </a:endParaRPr>
          </a:p>
        </p:txBody>
      </p:sp>
      <p:pic>
        <p:nvPicPr>
          <p:cNvPr id="11" name="Image 10">
            <a:extLst>
              <a:ext uri="{FF2B5EF4-FFF2-40B4-BE49-F238E27FC236}">
                <a16:creationId xmlns:a16="http://schemas.microsoft.com/office/drawing/2014/main" id="{E9DC4F2A-77BF-4FAA-BFCD-7389F5F7D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54473">
            <a:off x="6933177" y="2787330"/>
            <a:ext cx="5079165" cy="29553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8003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D5CAC461-BF7F-4C76-BA15-1FCD965ACBC8}"/>
              </a:ext>
            </a:extLst>
          </p:cNvPr>
          <p:cNvPicPr>
            <a:picLocks noChangeAspect="1"/>
          </p:cNvPicPr>
          <p:nvPr/>
        </p:nvPicPr>
        <p:blipFill rotWithShape="1">
          <a:blip r:embed="rId2">
            <a:extLst>
              <a:ext uri="{28A0092B-C50C-407E-A947-70E740481C1C}">
                <a14:useLocalDpi xmlns:a14="http://schemas.microsoft.com/office/drawing/2010/main" val="0"/>
              </a:ext>
            </a:extLst>
          </a:blip>
          <a:srcRect t="64827" b="13428"/>
          <a:stretch/>
        </p:blipFill>
        <p:spPr>
          <a:xfrm>
            <a:off x="3509605" y="164242"/>
            <a:ext cx="4338433" cy="837871"/>
          </a:xfrm>
          <a:prstGeom prst="rect">
            <a:avLst/>
          </a:prstGeom>
        </p:spPr>
      </p:pic>
      <p:grpSp>
        <p:nvGrpSpPr>
          <p:cNvPr id="10" name="Groupe 9">
            <a:extLst>
              <a:ext uri="{FF2B5EF4-FFF2-40B4-BE49-F238E27FC236}">
                <a16:creationId xmlns:a16="http://schemas.microsoft.com/office/drawing/2014/main" id="{659DD252-14D9-4B80-8568-37991DDFC468}"/>
              </a:ext>
            </a:extLst>
          </p:cNvPr>
          <p:cNvGrpSpPr/>
          <p:nvPr/>
        </p:nvGrpSpPr>
        <p:grpSpPr>
          <a:xfrm>
            <a:off x="6807854" y="3478775"/>
            <a:ext cx="5228880" cy="2879860"/>
            <a:chOff x="702675" y="1747982"/>
            <a:chExt cx="5311496" cy="3350491"/>
          </a:xfrm>
          <a:effectLst/>
        </p:grpSpPr>
        <p:sp>
          <p:nvSpPr>
            <p:cNvPr id="11" name="Rectangle 10">
              <a:extLst>
                <a:ext uri="{FF2B5EF4-FFF2-40B4-BE49-F238E27FC236}">
                  <a16:creationId xmlns:a16="http://schemas.microsoft.com/office/drawing/2014/main" id="{A23549F0-594A-493E-AD0E-A9E456F7B4BA}"/>
                </a:ext>
              </a:extLst>
            </p:cNvPr>
            <p:cNvSpPr/>
            <p:nvPr/>
          </p:nvSpPr>
          <p:spPr>
            <a:xfrm>
              <a:off x="702675" y="1747982"/>
              <a:ext cx="5311496" cy="3350491"/>
            </a:xfrm>
            <a:prstGeom prst="rect">
              <a:avLst/>
            </a:prstGeom>
            <a:solidFill>
              <a:srgbClr val="D3A68D"/>
            </a:solidFill>
            <a:ln w="19050">
              <a:solidFill>
                <a:srgbClr val="7C595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2DCB886C-75EC-4BFE-A1B1-D56EBB106B21}"/>
                </a:ext>
              </a:extLst>
            </p:cNvPr>
            <p:cNvSpPr/>
            <p:nvPr/>
          </p:nvSpPr>
          <p:spPr>
            <a:xfrm>
              <a:off x="808371" y="1856948"/>
              <a:ext cx="5114086" cy="3132557"/>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 name="Groupe 6">
            <a:extLst>
              <a:ext uri="{FF2B5EF4-FFF2-40B4-BE49-F238E27FC236}">
                <a16:creationId xmlns:a16="http://schemas.microsoft.com/office/drawing/2014/main" id="{0709D0DB-BDE2-4A90-A21F-6CDDFBBDCAFC}"/>
              </a:ext>
            </a:extLst>
          </p:cNvPr>
          <p:cNvGrpSpPr/>
          <p:nvPr/>
        </p:nvGrpSpPr>
        <p:grpSpPr>
          <a:xfrm>
            <a:off x="354483" y="1517715"/>
            <a:ext cx="5906617" cy="1806471"/>
            <a:chOff x="702675" y="1747982"/>
            <a:chExt cx="5311496" cy="3350491"/>
          </a:xfrm>
          <a:effectLst/>
        </p:grpSpPr>
        <p:sp>
          <p:nvSpPr>
            <p:cNvPr id="8" name="Rectangle 7">
              <a:extLst>
                <a:ext uri="{FF2B5EF4-FFF2-40B4-BE49-F238E27FC236}">
                  <a16:creationId xmlns:a16="http://schemas.microsoft.com/office/drawing/2014/main" id="{D0BEE45C-F6C3-419F-819A-35DFA75456EE}"/>
                </a:ext>
              </a:extLst>
            </p:cNvPr>
            <p:cNvSpPr/>
            <p:nvPr/>
          </p:nvSpPr>
          <p:spPr>
            <a:xfrm>
              <a:off x="702675" y="1747982"/>
              <a:ext cx="5311496" cy="3350491"/>
            </a:xfrm>
            <a:prstGeom prst="rect">
              <a:avLst/>
            </a:prstGeom>
            <a:solidFill>
              <a:srgbClr val="D3A68D"/>
            </a:solidFill>
            <a:ln w="19050">
              <a:solidFill>
                <a:srgbClr val="7C595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5A092D-AE58-4A7F-B978-0A29574E1489}"/>
                </a:ext>
              </a:extLst>
            </p:cNvPr>
            <p:cNvSpPr/>
            <p:nvPr/>
          </p:nvSpPr>
          <p:spPr>
            <a:xfrm>
              <a:off x="808371" y="1856948"/>
              <a:ext cx="5114086" cy="3132557"/>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04CC49AF-A789-4F1D-9784-62A093BBCAAC}"/>
              </a:ext>
            </a:extLst>
          </p:cNvPr>
          <p:cNvSpPr>
            <a:spLocks noGrp="1"/>
          </p:cNvSpPr>
          <p:nvPr>
            <p:ph type="title"/>
          </p:nvPr>
        </p:nvSpPr>
        <p:spPr>
          <a:xfrm>
            <a:off x="3647128" y="121966"/>
            <a:ext cx="3356728" cy="938447"/>
          </a:xfrm>
        </p:spPr>
        <p:txBody>
          <a:bodyPr>
            <a:normAutofit/>
          </a:bodyPr>
          <a:lstStyle/>
          <a:p>
            <a:pPr algn="ctr"/>
            <a:r>
              <a:rPr lang="fr-FR" sz="3200" b="1" dirty="0">
                <a:latin typeface="Berlin Sans FB" panose="020E0602020502020306" pitchFamily="34" charset="0"/>
              </a:rPr>
              <a:t>Cible</a:t>
            </a:r>
          </a:p>
        </p:txBody>
      </p:sp>
      <p:sp>
        <p:nvSpPr>
          <p:cNvPr id="3" name="Espace réservé du contenu 2">
            <a:extLst>
              <a:ext uri="{FF2B5EF4-FFF2-40B4-BE49-F238E27FC236}">
                <a16:creationId xmlns:a16="http://schemas.microsoft.com/office/drawing/2014/main" id="{8BDA5D7D-CF80-4FD5-A652-8C7C2B66AE96}"/>
              </a:ext>
            </a:extLst>
          </p:cNvPr>
          <p:cNvSpPr>
            <a:spLocks noGrp="1"/>
          </p:cNvSpPr>
          <p:nvPr>
            <p:ph idx="1"/>
          </p:nvPr>
        </p:nvSpPr>
        <p:spPr>
          <a:xfrm>
            <a:off x="7003856" y="3830559"/>
            <a:ext cx="4836875" cy="1450975"/>
          </a:xfrm>
        </p:spPr>
        <p:txBody>
          <a:bodyPr>
            <a:normAutofit/>
          </a:bodyPr>
          <a:lstStyle/>
          <a:p>
            <a:pPr marL="0" indent="0">
              <a:buNone/>
            </a:pPr>
            <a:r>
              <a:rPr lang="fr-FR" sz="2000" b="1" dirty="0">
                <a:solidFill>
                  <a:schemeClr val="bg1"/>
                </a:solidFill>
                <a:latin typeface="Berlin Sans FB" panose="020E0602020502020306" pitchFamily="34" charset="0"/>
              </a:rPr>
              <a:t>Cible secondaire:</a:t>
            </a:r>
          </a:p>
          <a:p>
            <a:pPr marL="0" indent="0">
              <a:buNone/>
            </a:pPr>
            <a:r>
              <a:rPr lang="fr-FR" sz="1500" dirty="0">
                <a:solidFill>
                  <a:schemeClr val="bg1"/>
                </a:solidFill>
                <a:latin typeface="Berlin Sans FB" panose="020E0602020502020306" pitchFamily="34" charset="0"/>
              </a:rPr>
              <a:t>	Fan de party Games</a:t>
            </a:r>
          </a:p>
          <a:p>
            <a:pPr marL="0" indent="0">
              <a:buNone/>
            </a:pPr>
            <a:r>
              <a:rPr lang="fr-FR" sz="1500" dirty="0">
                <a:solidFill>
                  <a:schemeClr val="bg1"/>
                </a:solidFill>
                <a:latin typeface="Berlin Sans FB" panose="020E0602020502020306" pitchFamily="34" charset="0"/>
              </a:rPr>
              <a:t>	Fan de la BD Titeuf/ Nostalgique</a:t>
            </a:r>
          </a:p>
        </p:txBody>
      </p:sp>
      <p:sp>
        <p:nvSpPr>
          <p:cNvPr id="4" name="Espace réservé du contenu 2">
            <a:extLst>
              <a:ext uri="{FF2B5EF4-FFF2-40B4-BE49-F238E27FC236}">
                <a16:creationId xmlns:a16="http://schemas.microsoft.com/office/drawing/2014/main" id="{F111EDBA-2090-4CEA-AA06-FD9943A5F7DA}"/>
              </a:ext>
            </a:extLst>
          </p:cNvPr>
          <p:cNvSpPr txBox="1">
            <a:spLocks/>
          </p:cNvSpPr>
          <p:nvPr/>
        </p:nvSpPr>
        <p:spPr>
          <a:xfrm>
            <a:off x="537881" y="1766032"/>
            <a:ext cx="5539819" cy="1450975"/>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3600" b="1" dirty="0">
                <a:solidFill>
                  <a:schemeClr val="bg1"/>
                </a:solidFill>
                <a:latin typeface="Berlin Sans FB" panose="020E0602020502020306" pitchFamily="34" charset="0"/>
              </a:rPr>
              <a:t>Cible première:</a:t>
            </a:r>
          </a:p>
          <a:p>
            <a:pPr marL="0" indent="0">
              <a:buFont typeface="Arial" panose="020B0604020202020204" pitchFamily="34" charset="0"/>
              <a:buNone/>
            </a:pPr>
            <a:endParaRPr lang="fr-FR" dirty="0">
              <a:solidFill>
                <a:schemeClr val="bg1"/>
              </a:solidFill>
              <a:latin typeface="Berlin Sans FB" panose="020E0602020502020306" pitchFamily="34" charset="0"/>
            </a:endParaRPr>
          </a:p>
          <a:p>
            <a:pPr marL="0" indent="0">
              <a:buFont typeface="Arial" panose="020B0604020202020204" pitchFamily="34" charset="0"/>
              <a:buNone/>
            </a:pPr>
            <a:r>
              <a:rPr lang="fr-FR" dirty="0">
                <a:solidFill>
                  <a:schemeClr val="bg1"/>
                </a:solidFill>
                <a:latin typeface="Berlin Sans FB" panose="020E0602020502020306" pitchFamily="34" charset="0"/>
              </a:rPr>
              <a:t>Jeunes joueurs entre 7 et 12 ans qui aiment les jeux multijoueur/ party </a:t>
            </a:r>
            <a:r>
              <a:rPr lang="fr-FR" dirty="0" err="1">
                <a:solidFill>
                  <a:schemeClr val="bg1"/>
                </a:solidFill>
                <a:latin typeface="Berlin Sans FB" panose="020E0602020502020306" pitchFamily="34" charset="0"/>
              </a:rPr>
              <a:t>game</a:t>
            </a:r>
            <a:endParaRPr lang="fr-FR" dirty="0">
              <a:solidFill>
                <a:schemeClr val="bg1"/>
              </a:solidFill>
              <a:latin typeface="Berlin Sans FB" panose="020E0602020502020306" pitchFamily="34" charset="0"/>
            </a:endParaRPr>
          </a:p>
          <a:p>
            <a:pPr marL="0" indent="0">
              <a:buFont typeface="Arial" panose="020B0604020202020204" pitchFamily="34" charset="0"/>
              <a:buNone/>
            </a:pPr>
            <a:r>
              <a:rPr lang="fr-FR" dirty="0">
                <a:solidFill>
                  <a:schemeClr val="bg1"/>
                </a:solidFill>
                <a:latin typeface="Berlin Sans FB" panose="020E0602020502020306" pitchFamily="34" charset="0"/>
              </a:rPr>
              <a:t>Parents qui souhaitent partager des moments avec leurs enfants</a:t>
            </a:r>
          </a:p>
        </p:txBody>
      </p:sp>
      <p:pic>
        <p:nvPicPr>
          <p:cNvPr id="11266" name="Picture 2" descr="RÃ©sultat de recherche d'images pour &quot;enfant qui jouent ps4&quot;">
            <a:extLst>
              <a:ext uri="{FF2B5EF4-FFF2-40B4-BE49-F238E27FC236}">
                <a16:creationId xmlns:a16="http://schemas.microsoft.com/office/drawing/2014/main" id="{D41C686A-755D-45B8-8CA4-B8A961DBF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730" y="3382937"/>
            <a:ext cx="3998205" cy="2571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68" name="Picture 4" descr="RÃ©sultat de recherche d'images pour &quot;enfant qui jouent ps4&quot;">
            <a:extLst>
              <a:ext uri="{FF2B5EF4-FFF2-40B4-BE49-F238E27FC236}">
                <a16:creationId xmlns:a16="http://schemas.microsoft.com/office/drawing/2014/main" id="{4E30E42C-C2EA-4CAA-9AAD-0BE7BD7C88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59" r="14014"/>
          <a:stretch/>
        </p:blipFill>
        <p:spPr bwMode="auto">
          <a:xfrm>
            <a:off x="7483711" y="1576466"/>
            <a:ext cx="4242062" cy="1830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5249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08AB7CB3-A416-4287-8DAF-49666CE0AAB4}"/>
              </a:ext>
            </a:extLst>
          </p:cNvPr>
          <p:cNvSpPr/>
          <p:nvPr/>
        </p:nvSpPr>
        <p:spPr>
          <a:xfrm>
            <a:off x="2418162" y="4807760"/>
            <a:ext cx="1597088"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98" name="Picture 2" descr="RÃ©sultat de recherche d'images pour &quot;tsum tsum festival switch&quot;">
            <a:extLst>
              <a:ext uri="{FF2B5EF4-FFF2-40B4-BE49-F238E27FC236}">
                <a16:creationId xmlns:a16="http://schemas.microsoft.com/office/drawing/2014/main" id="{4CACC4E3-B6F6-4A51-A6C1-67C8641C1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8162" y="2050240"/>
            <a:ext cx="1597088" cy="257249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BD6C8CA2-1FEE-4ED6-A8BE-D9F63DDB2C5B}"/>
              </a:ext>
            </a:extLst>
          </p:cNvPr>
          <p:cNvSpPr txBox="1"/>
          <p:nvPr/>
        </p:nvSpPr>
        <p:spPr>
          <a:xfrm>
            <a:off x="2602842" y="4807760"/>
            <a:ext cx="1511560" cy="369332"/>
          </a:xfrm>
          <a:prstGeom prst="rect">
            <a:avLst/>
          </a:prstGeom>
          <a:noFill/>
        </p:spPr>
        <p:txBody>
          <a:bodyPr wrap="square" rtlCol="0">
            <a:spAutoFit/>
          </a:bodyPr>
          <a:lstStyle/>
          <a:p>
            <a:r>
              <a:rPr lang="fr-FR" dirty="0">
                <a:latin typeface="Berlin Sans FB" panose="020E0602020502020306" pitchFamily="34" charset="0"/>
              </a:rPr>
              <a:t>Sortie: 2019</a:t>
            </a:r>
          </a:p>
        </p:txBody>
      </p:sp>
      <p:sp>
        <p:nvSpPr>
          <p:cNvPr id="5" name="AutoShape 6" descr="RÃ©sultat de recherche d'images pour &quot;yoshi crafted world switch&quot;">
            <a:extLst>
              <a:ext uri="{FF2B5EF4-FFF2-40B4-BE49-F238E27FC236}">
                <a16:creationId xmlns:a16="http://schemas.microsoft.com/office/drawing/2014/main" id="{34DCB539-7CD7-4C24-AF7E-E25077F7F253}"/>
              </a:ext>
            </a:extLst>
          </p:cNvPr>
          <p:cNvSpPr>
            <a:spLocks noChangeAspect="1" noChangeArrowheads="1"/>
          </p:cNvSpPr>
          <p:nvPr/>
        </p:nvSpPr>
        <p:spPr bwMode="auto">
          <a:xfrm>
            <a:off x="7096850" y="371622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ZoneTexte 5">
            <a:extLst>
              <a:ext uri="{FF2B5EF4-FFF2-40B4-BE49-F238E27FC236}">
                <a16:creationId xmlns:a16="http://schemas.microsoft.com/office/drawing/2014/main" id="{659E0E7C-B3A2-47E0-A20A-8D691A79344A}"/>
              </a:ext>
            </a:extLst>
          </p:cNvPr>
          <p:cNvSpPr txBox="1"/>
          <p:nvPr/>
        </p:nvSpPr>
        <p:spPr>
          <a:xfrm>
            <a:off x="7002990" y="4807760"/>
            <a:ext cx="2394407" cy="369332"/>
          </a:xfrm>
          <a:prstGeom prst="rect">
            <a:avLst/>
          </a:prstGeom>
          <a:noFill/>
        </p:spPr>
        <p:txBody>
          <a:bodyPr wrap="square" rtlCol="0">
            <a:spAutoFit/>
          </a:bodyPr>
          <a:lstStyle/>
          <a:p>
            <a:pPr algn="ctr"/>
            <a:r>
              <a:rPr lang="fr-FR" dirty="0">
                <a:latin typeface="Berlin Sans FB" panose="020E0602020502020306" pitchFamily="34" charset="0"/>
              </a:rPr>
              <a:t>Sortie : 29th Mars</a:t>
            </a:r>
          </a:p>
        </p:txBody>
      </p:sp>
      <p:pic>
        <p:nvPicPr>
          <p:cNvPr id="11" name="Picture 12" descr="RÃ©sultat de recherche d'images pour &quot;yoshi crafted world switch&quot;">
            <a:extLst>
              <a:ext uri="{FF2B5EF4-FFF2-40B4-BE49-F238E27FC236}">
                <a16:creationId xmlns:a16="http://schemas.microsoft.com/office/drawing/2014/main" id="{9898C30A-CD24-4C83-950D-9D9983677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1649" y="1955831"/>
            <a:ext cx="1597088" cy="26283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 coins arrondis 11">
            <a:extLst>
              <a:ext uri="{FF2B5EF4-FFF2-40B4-BE49-F238E27FC236}">
                <a16:creationId xmlns:a16="http://schemas.microsoft.com/office/drawing/2014/main" id="{B344810C-2659-463A-B010-DF33DFC328A9}"/>
              </a:ext>
            </a:extLst>
          </p:cNvPr>
          <p:cNvSpPr/>
          <p:nvPr/>
        </p:nvSpPr>
        <p:spPr>
          <a:xfrm>
            <a:off x="7249250" y="4811655"/>
            <a:ext cx="1951013"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B7CA272-350E-495B-9524-3FE71F0559D3}"/>
              </a:ext>
            </a:extLst>
          </p:cNvPr>
          <p:cNvPicPr>
            <a:picLocks noChangeAspect="1"/>
          </p:cNvPicPr>
          <p:nvPr/>
        </p:nvPicPr>
        <p:blipFill rotWithShape="1">
          <a:blip r:embed="rId4">
            <a:extLst>
              <a:ext uri="{28A0092B-C50C-407E-A947-70E740481C1C}">
                <a14:useLocalDpi xmlns:a14="http://schemas.microsoft.com/office/drawing/2010/main" val="0"/>
              </a:ext>
            </a:extLst>
          </a:blip>
          <a:srcRect t="64827" b="13428"/>
          <a:stretch/>
        </p:blipFill>
        <p:spPr>
          <a:xfrm>
            <a:off x="2378648" y="217500"/>
            <a:ext cx="4154127" cy="837871"/>
          </a:xfrm>
          <a:prstGeom prst="rect">
            <a:avLst/>
          </a:prstGeom>
        </p:spPr>
      </p:pic>
      <p:sp>
        <p:nvSpPr>
          <p:cNvPr id="2" name="Titre 1">
            <a:extLst>
              <a:ext uri="{FF2B5EF4-FFF2-40B4-BE49-F238E27FC236}">
                <a16:creationId xmlns:a16="http://schemas.microsoft.com/office/drawing/2014/main" id="{A170170E-3658-4A77-8534-609BBB75A581}"/>
              </a:ext>
            </a:extLst>
          </p:cNvPr>
          <p:cNvSpPr>
            <a:spLocks noGrp="1"/>
          </p:cNvSpPr>
          <p:nvPr>
            <p:ph type="title"/>
          </p:nvPr>
        </p:nvSpPr>
        <p:spPr>
          <a:xfrm>
            <a:off x="3216706" y="300913"/>
            <a:ext cx="2879294" cy="754458"/>
          </a:xfrm>
        </p:spPr>
        <p:txBody>
          <a:bodyPr>
            <a:normAutofit fontScale="90000"/>
          </a:bodyPr>
          <a:lstStyle/>
          <a:p>
            <a:r>
              <a:rPr lang="fr-FR" sz="4000" b="1" dirty="0">
                <a:latin typeface="Berlin Sans FB" panose="020E0602020502020306" pitchFamily="34" charset="0"/>
              </a:rPr>
              <a:t>Benchmark</a:t>
            </a:r>
          </a:p>
        </p:txBody>
      </p:sp>
      <p:sp>
        <p:nvSpPr>
          <p:cNvPr id="13" name="ZoneTexte 12">
            <a:extLst>
              <a:ext uri="{FF2B5EF4-FFF2-40B4-BE49-F238E27FC236}">
                <a16:creationId xmlns:a16="http://schemas.microsoft.com/office/drawing/2014/main" id="{CB702252-36F8-4A23-A3F0-7812D74E84BA}"/>
              </a:ext>
            </a:extLst>
          </p:cNvPr>
          <p:cNvSpPr txBox="1"/>
          <p:nvPr/>
        </p:nvSpPr>
        <p:spPr>
          <a:xfrm>
            <a:off x="7493676" y="5137108"/>
            <a:ext cx="1668780" cy="369332"/>
          </a:xfrm>
          <a:prstGeom prst="rect">
            <a:avLst/>
          </a:prstGeom>
          <a:noFill/>
        </p:spPr>
        <p:txBody>
          <a:bodyPr wrap="square" rtlCol="0">
            <a:spAutoFit/>
          </a:bodyPr>
          <a:lstStyle/>
          <a:p>
            <a:r>
              <a:rPr lang="fr-FR" sz="1600" dirty="0">
                <a:solidFill>
                  <a:srgbClr val="663300"/>
                </a:solidFill>
                <a:latin typeface="Berlin Sans FB" panose="020E0602020502020306" pitchFamily="34" charset="0"/>
              </a:rPr>
              <a:t>PRICE</a:t>
            </a:r>
            <a:r>
              <a:rPr lang="fr-FR" dirty="0">
                <a:latin typeface="Berlin Sans FB" panose="020E0602020502020306" pitchFamily="34" charset="0"/>
              </a:rPr>
              <a:t>: 64,99€</a:t>
            </a:r>
          </a:p>
        </p:txBody>
      </p:sp>
    </p:spTree>
    <p:extLst>
      <p:ext uri="{BB962C8B-B14F-4D97-AF65-F5344CB8AC3E}">
        <p14:creationId xmlns:p14="http://schemas.microsoft.com/office/powerpoint/2010/main" val="3445846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 coins arrondis 36">
            <a:extLst>
              <a:ext uri="{FF2B5EF4-FFF2-40B4-BE49-F238E27FC236}">
                <a16:creationId xmlns:a16="http://schemas.microsoft.com/office/drawing/2014/main" id="{032E9F20-84CA-4866-8D43-1F2C60776A34}"/>
              </a:ext>
            </a:extLst>
          </p:cNvPr>
          <p:cNvSpPr/>
          <p:nvPr/>
        </p:nvSpPr>
        <p:spPr>
          <a:xfrm>
            <a:off x="2943686" y="2590849"/>
            <a:ext cx="954187" cy="963708"/>
          </a:xfrm>
          <a:prstGeom prst="roundRect">
            <a:avLst/>
          </a:prstGeom>
          <a:solidFill>
            <a:schemeClr val="tx1">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 coins arrondis 2">
            <a:extLst>
              <a:ext uri="{FF2B5EF4-FFF2-40B4-BE49-F238E27FC236}">
                <a16:creationId xmlns:a16="http://schemas.microsoft.com/office/drawing/2014/main" id="{5934FC1A-308B-4BBC-9764-0540A948987B}"/>
              </a:ext>
            </a:extLst>
          </p:cNvPr>
          <p:cNvSpPr/>
          <p:nvPr/>
        </p:nvSpPr>
        <p:spPr>
          <a:xfrm>
            <a:off x="2943686" y="1810019"/>
            <a:ext cx="954187" cy="746289"/>
          </a:xfrm>
          <a:prstGeom prst="roundRect">
            <a:avLst/>
          </a:prstGeom>
          <a:solidFill>
            <a:schemeClr val="tx1">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E203210E-8835-41C1-878B-1E52D15B40D6}"/>
              </a:ext>
            </a:extLst>
          </p:cNvPr>
          <p:cNvSpPr/>
          <p:nvPr/>
        </p:nvSpPr>
        <p:spPr>
          <a:xfrm>
            <a:off x="3219444" y="2098787"/>
            <a:ext cx="408128" cy="379275"/>
          </a:xfrm>
          <a:prstGeom prst="roundRect">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400" b="1" dirty="0"/>
              <a:t>76</a:t>
            </a:r>
          </a:p>
        </p:txBody>
      </p:sp>
      <p:pic>
        <p:nvPicPr>
          <p:cNvPr id="6" name="Image 5">
            <a:extLst>
              <a:ext uri="{FF2B5EF4-FFF2-40B4-BE49-F238E27FC236}">
                <a16:creationId xmlns:a16="http://schemas.microsoft.com/office/drawing/2014/main" id="{B10C0FFA-6139-475B-9651-06927E31D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4827" y="1875447"/>
            <a:ext cx="772386" cy="179625"/>
          </a:xfrm>
          <a:prstGeom prst="rect">
            <a:avLst/>
          </a:prstGeom>
        </p:spPr>
      </p:pic>
      <p:pic>
        <p:nvPicPr>
          <p:cNvPr id="7" name="Image 6">
            <a:extLst>
              <a:ext uri="{FF2B5EF4-FFF2-40B4-BE49-F238E27FC236}">
                <a16:creationId xmlns:a16="http://schemas.microsoft.com/office/drawing/2014/main" id="{77B3E338-9850-49BC-A113-02D3A84CDE65}"/>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27533" t="6619" b="-1"/>
          <a:stretch/>
        </p:blipFill>
        <p:spPr>
          <a:xfrm>
            <a:off x="3214115" y="1882325"/>
            <a:ext cx="559724" cy="167738"/>
          </a:xfrm>
          <a:prstGeom prst="rect">
            <a:avLst/>
          </a:prstGeom>
        </p:spPr>
      </p:pic>
      <p:pic>
        <p:nvPicPr>
          <p:cNvPr id="13" name="Image 12">
            <a:extLst>
              <a:ext uri="{FF2B5EF4-FFF2-40B4-BE49-F238E27FC236}">
                <a16:creationId xmlns:a16="http://schemas.microsoft.com/office/drawing/2014/main" id="{7EAADA6B-1879-4933-87BD-214C42D3A6F0}"/>
              </a:ext>
            </a:extLst>
          </p:cNvPr>
          <p:cNvPicPr>
            <a:picLocks noChangeAspect="1"/>
          </p:cNvPicPr>
          <p:nvPr/>
        </p:nvPicPr>
        <p:blipFill rotWithShape="1">
          <a:blip r:embed="rId3">
            <a:extLst>
              <a:ext uri="{28A0092B-C50C-407E-A947-70E740481C1C}">
                <a14:useLocalDpi xmlns:a14="http://schemas.microsoft.com/office/drawing/2010/main" val="0"/>
              </a:ext>
            </a:extLst>
          </a:blip>
          <a:srcRect t="18616" b="50546"/>
          <a:stretch/>
        </p:blipFill>
        <p:spPr>
          <a:xfrm>
            <a:off x="2884132" y="2964769"/>
            <a:ext cx="1086378" cy="346190"/>
          </a:xfrm>
          <a:prstGeom prst="rect">
            <a:avLst/>
          </a:prstGeom>
        </p:spPr>
      </p:pic>
      <p:pic>
        <p:nvPicPr>
          <p:cNvPr id="14" name="Picture 2" descr="RÃ©sultat de recherche d'images pour &quot;Super Mario Party&quot;">
            <a:extLst>
              <a:ext uri="{FF2B5EF4-FFF2-40B4-BE49-F238E27FC236}">
                <a16:creationId xmlns:a16="http://schemas.microsoft.com/office/drawing/2014/main" id="{53A15653-FC02-45C9-AA13-D43755A834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49" r="19904"/>
          <a:stretch/>
        </p:blipFill>
        <p:spPr bwMode="auto">
          <a:xfrm>
            <a:off x="1599030" y="1822060"/>
            <a:ext cx="1262524" cy="208862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334C728-2C45-47C1-BC0F-6A35012933AE}"/>
              </a:ext>
            </a:extLst>
          </p:cNvPr>
          <p:cNvSpPr/>
          <p:nvPr/>
        </p:nvSpPr>
        <p:spPr>
          <a:xfrm>
            <a:off x="6334818" y="1830819"/>
            <a:ext cx="948151" cy="74164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1B64819B-F8CA-4CD8-BD21-915F5E5CC783}"/>
              </a:ext>
            </a:extLst>
          </p:cNvPr>
          <p:cNvSpPr/>
          <p:nvPr/>
        </p:nvSpPr>
        <p:spPr>
          <a:xfrm>
            <a:off x="6626258" y="2097167"/>
            <a:ext cx="408128" cy="379275"/>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400" b="1" dirty="0"/>
              <a:t>49</a:t>
            </a:r>
          </a:p>
        </p:txBody>
      </p:sp>
      <p:pic>
        <p:nvPicPr>
          <p:cNvPr id="17" name="Image 16">
            <a:extLst>
              <a:ext uri="{FF2B5EF4-FFF2-40B4-BE49-F238E27FC236}">
                <a16:creationId xmlns:a16="http://schemas.microsoft.com/office/drawing/2014/main" id="{F5473FEF-C3D1-4D15-AE37-582AF9658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1641" y="1873827"/>
            <a:ext cx="772386" cy="179625"/>
          </a:xfrm>
          <a:prstGeom prst="rect">
            <a:avLst/>
          </a:prstGeom>
        </p:spPr>
      </p:pic>
      <p:pic>
        <p:nvPicPr>
          <p:cNvPr id="18" name="Image 17">
            <a:extLst>
              <a:ext uri="{FF2B5EF4-FFF2-40B4-BE49-F238E27FC236}">
                <a16:creationId xmlns:a16="http://schemas.microsoft.com/office/drawing/2014/main" id="{043D14EE-0498-4167-A0FC-8B85D8C4AC17}"/>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27533" t="6619" b="-1"/>
          <a:stretch/>
        </p:blipFill>
        <p:spPr>
          <a:xfrm>
            <a:off x="6620929" y="1880705"/>
            <a:ext cx="559724" cy="167738"/>
          </a:xfrm>
          <a:prstGeom prst="rect">
            <a:avLst/>
          </a:prstGeom>
        </p:spPr>
      </p:pic>
      <p:sp>
        <p:nvSpPr>
          <p:cNvPr id="19" name="Rectangle 18">
            <a:extLst>
              <a:ext uri="{FF2B5EF4-FFF2-40B4-BE49-F238E27FC236}">
                <a16:creationId xmlns:a16="http://schemas.microsoft.com/office/drawing/2014/main" id="{EE0CB1FC-B9F6-4767-8F79-BFB07B069AD6}"/>
              </a:ext>
            </a:extLst>
          </p:cNvPr>
          <p:cNvSpPr/>
          <p:nvPr/>
        </p:nvSpPr>
        <p:spPr>
          <a:xfrm>
            <a:off x="6332025" y="3599642"/>
            <a:ext cx="945343" cy="3021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200" dirty="0">
                <a:latin typeface="Berlin Sans FB" panose="020E0602020502020306" pitchFamily="34" charset="0"/>
              </a:rPr>
              <a:t>Price: 29.99€</a:t>
            </a:r>
          </a:p>
        </p:txBody>
      </p:sp>
      <p:sp>
        <p:nvSpPr>
          <p:cNvPr id="23" name="Rectangle 22">
            <a:extLst>
              <a:ext uri="{FF2B5EF4-FFF2-40B4-BE49-F238E27FC236}">
                <a16:creationId xmlns:a16="http://schemas.microsoft.com/office/drawing/2014/main" id="{48D73B56-4591-48D1-B21C-870F9588B146}"/>
              </a:ext>
            </a:extLst>
          </p:cNvPr>
          <p:cNvSpPr/>
          <p:nvPr/>
        </p:nvSpPr>
        <p:spPr>
          <a:xfrm>
            <a:off x="6332024" y="2651842"/>
            <a:ext cx="945343" cy="8895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fr-FR" sz="1200" dirty="0"/>
              <a:t>Platform</a:t>
            </a:r>
          </a:p>
        </p:txBody>
      </p:sp>
      <p:pic>
        <p:nvPicPr>
          <p:cNvPr id="24" name="Image 23">
            <a:extLst>
              <a:ext uri="{FF2B5EF4-FFF2-40B4-BE49-F238E27FC236}">
                <a16:creationId xmlns:a16="http://schemas.microsoft.com/office/drawing/2014/main" id="{B6998464-C90F-4F48-9E52-52E1D3DC5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273" y="2919136"/>
            <a:ext cx="596844" cy="616740"/>
          </a:xfrm>
          <a:prstGeom prst="rect">
            <a:avLst/>
          </a:prstGeom>
        </p:spPr>
      </p:pic>
      <p:pic>
        <p:nvPicPr>
          <p:cNvPr id="25" name="Picture 2" descr="RÃ©sultat de recherche d'images pour &quot;carnival : fÃªte foraine&quot;">
            <a:extLst>
              <a:ext uri="{FF2B5EF4-FFF2-40B4-BE49-F238E27FC236}">
                <a16:creationId xmlns:a16="http://schemas.microsoft.com/office/drawing/2014/main" id="{3AFC38FE-6A3A-4976-A34A-8E4396A7F2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582" r="19692"/>
          <a:stretch/>
        </p:blipFill>
        <p:spPr bwMode="auto">
          <a:xfrm>
            <a:off x="4987355" y="1792288"/>
            <a:ext cx="1281013" cy="210949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0F4E1FA6-5214-4500-A362-5092498D5185}"/>
              </a:ext>
            </a:extLst>
          </p:cNvPr>
          <p:cNvSpPr/>
          <p:nvPr/>
        </p:nvSpPr>
        <p:spPr>
          <a:xfrm>
            <a:off x="9668127" y="1907671"/>
            <a:ext cx="948151" cy="74164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7" name="Rectangle : coins arrondis 26">
            <a:extLst>
              <a:ext uri="{FF2B5EF4-FFF2-40B4-BE49-F238E27FC236}">
                <a16:creationId xmlns:a16="http://schemas.microsoft.com/office/drawing/2014/main" id="{26668D50-E4EC-4F78-BC0F-88EF07D9DC9E}"/>
              </a:ext>
            </a:extLst>
          </p:cNvPr>
          <p:cNvSpPr/>
          <p:nvPr/>
        </p:nvSpPr>
        <p:spPr>
          <a:xfrm>
            <a:off x="9959567" y="2174019"/>
            <a:ext cx="408128" cy="3792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400" b="1" dirty="0"/>
              <a:t>62</a:t>
            </a:r>
          </a:p>
        </p:txBody>
      </p:sp>
      <p:pic>
        <p:nvPicPr>
          <p:cNvPr id="28" name="Image 27">
            <a:extLst>
              <a:ext uri="{FF2B5EF4-FFF2-40B4-BE49-F238E27FC236}">
                <a16:creationId xmlns:a16="http://schemas.microsoft.com/office/drawing/2014/main" id="{0BAEFB0C-761F-4363-BC80-69612D510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4950" y="1950679"/>
            <a:ext cx="772386" cy="179625"/>
          </a:xfrm>
          <a:prstGeom prst="rect">
            <a:avLst/>
          </a:prstGeom>
        </p:spPr>
      </p:pic>
      <p:pic>
        <p:nvPicPr>
          <p:cNvPr id="29" name="Image 28">
            <a:extLst>
              <a:ext uri="{FF2B5EF4-FFF2-40B4-BE49-F238E27FC236}">
                <a16:creationId xmlns:a16="http://schemas.microsoft.com/office/drawing/2014/main" id="{3DBD15B8-BB10-430C-839A-636E496E4B71}"/>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27533" t="6619" b="-1"/>
          <a:stretch/>
        </p:blipFill>
        <p:spPr>
          <a:xfrm>
            <a:off x="9954238" y="1957557"/>
            <a:ext cx="559724" cy="167738"/>
          </a:xfrm>
          <a:prstGeom prst="rect">
            <a:avLst/>
          </a:prstGeom>
        </p:spPr>
      </p:pic>
      <p:sp>
        <p:nvSpPr>
          <p:cNvPr id="30" name="Rectangle 29">
            <a:extLst>
              <a:ext uri="{FF2B5EF4-FFF2-40B4-BE49-F238E27FC236}">
                <a16:creationId xmlns:a16="http://schemas.microsoft.com/office/drawing/2014/main" id="{F8F96F5A-5CEF-4592-926E-CC49E2582A1F}"/>
              </a:ext>
            </a:extLst>
          </p:cNvPr>
          <p:cNvSpPr/>
          <p:nvPr/>
        </p:nvSpPr>
        <p:spPr>
          <a:xfrm>
            <a:off x="9665334" y="3676494"/>
            <a:ext cx="945343" cy="3021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200" dirty="0">
                <a:latin typeface="Berlin Sans FB" panose="020E0602020502020306" pitchFamily="34" charset="0"/>
              </a:rPr>
              <a:t>Prix : 54.99€</a:t>
            </a:r>
          </a:p>
        </p:txBody>
      </p:sp>
      <p:sp>
        <p:nvSpPr>
          <p:cNvPr id="34" name="Rectangle 33">
            <a:extLst>
              <a:ext uri="{FF2B5EF4-FFF2-40B4-BE49-F238E27FC236}">
                <a16:creationId xmlns:a16="http://schemas.microsoft.com/office/drawing/2014/main" id="{8BCE1ACE-982E-42A8-9FC5-E7FC76224D96}"/>
              </a:ext>
            </a:extLst>
          </p:cNvPr>
          <p:cNvSpPr/>
          <p:nvPr/>
        </p:nvSpPr>
        <p:spPr>
          <a:xfrm>
            <a:off x="9665333" y="2728694"/>
            <a:ext cx="945343" cy="8895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fr-FR" sz="1200" dirty="0"/>
              <a:t>Platform</a:t>
            </a:r>
          </a:p>
        </p:txBody>
      </p:sp>
      <p:pic>
        <p:nvPicPr>
          <p:cNvPr id="35" name="Picture 4" descr="RÃ©sultat de recherche d'images pour &quot;go vacation&quot;">
            <a:extLst>
              <a:ext uri="{FF2B5EF4-FFF2-40B4-BE49-F238E27FC236}">
                <a16:creationId xmlns:a16="http://schemas.microsoft.com/office/drawing/2014/main" id="{7EE0D803-B8F8-40AC-BCFE-0DD342C9F9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234" r="19352"/>
          <a:stretch/>
        </p:blipFill>
        <p:spPr bwMode="auto">
          <a:xfrm>
            <a:off x="8288336" y="1792288"/>
            <a:ext cx="1300918" cy="2153298"/>
          </a:xfrm>
          <a:prstGeom prst="rect">
            <a:avLst/>
          </a:prstGeom>
          <a:noFill/>
          <a:extLst>
            <a:ext uri="{909E8E84-426E-40DD-AFC4-6F175D3DCCD1}">
              <a14:hiddenFill xmlns:a14="http://schemas.microsoft.com/office/drawing/2010/main">
                <a:solidFill>
                  <a:srgbClr val="FFFFFF"/>
                </a:solidFill>
              </a14:hiddenFill>
            </a:ext>
          </a:extLst>
        </p:spPr>
      </p:pic>
      <p:pic>
        <p:nvPicPr>
          <p:cNvPr id="36" name="Image 35">
            <a:extLst>
              <a:ext uri="{FF2B5EF4-FFF2-40B4-BE49-F238E27FC236}">
                <a16:creationId xmlns:a16="http://schemas.microsoft.com/office/drawing/2014/main" id="{DC65832B-CFEF-4785-B6CD-2A03A1579BDE}"/>
              </a:ext>
            </a:extLst>
          </p:cNvPr>
          <p:cNvPicPr>
            <a:picLocks noChangeAspect="1"/>
          </p:cNvPicPr>
          <p:nvPr/>
        </p:nvPicPr>
        <p:blipFill rotWithShape="1">
          <a:blip r:embed="rId3">
            <a:extLst>
              <a:ext uri="{28A0092B-C50C-407E-A947-70E740481C1C}">
                <a14:useLocalDpi xmlns:a14="http://schemas.microsoft.com/office/drawing/2010/main" val="0"/>
              </a:ext>
            </a:extLst>
          </a:blip>
          <a:srcRect t="18616" b="50546"/>
          <a:stretch/>
        </p:blipFill>
        <p:spPr>
          <a:xfrm>
            <a:off x="9570461" y="3054411"/>
            <a:ext cx="1086378" cy="346190"/>
          </a:xfrm>
          <a:prstGeom prst="rect">
            <a:avLst/>
          </a:prstGeom>
        </p:spPr>
      </p:pic>
      <p:sp>
        <p:nvSpPr>
          <p:cNvPr id="38" name="ZoneTexte 37">
            <a:extLst>
              <a:ext uri="{FF2B5EF4-FFF2-40B4-BE49-F238E27FC236}">
                <a16:creationId xmlns:a16="http://schemas.microsoft.com/office/drawing/2014/main" id="{DA3EF022-A421-44DB-839D-2CA0F64EE748}"/>
              </a:ext>
            </a:extLst>
          </p:cNvPr>
          <p:cNvSpPr txBox="1"/>
          <p:nvPr/>
        </p:nvSpPr>
        <p:spPr>
          <a:xfrm>
            <a:off x="3093828" y="2625185"/>
            <a:ext cx="1300918" cy="553998"/>
          </a:xfrm>
          <a:prstGeom prst="rect">
            <a:avLst/>
          </a:prstGeom>
          <a:noFill/>
        </p:spPr>
        <p:txBody>
          <a:bodyPr wrap="square" rtlCol="0">
            <a:spAutoFit/>
          </a:bodyPr>
          <a:lstStyle/>
          <a:p>
            <a:r>
              <a:rPr lang="fr-FR" sz="1200" dirty="0">
                <a:solidFill>
                  <a:schemeClr val="bg1"/>
                </a:solidFill>
              </a:rPr>
              <a:t>Platform</a:t>
            </a:r>
          </a:p>
          <a:p>
            <a:endParaRPr lang="fr-FR" dirty="0"/>
          </a:p>
        </p:txBody>
      </p:sp>
      <p:sp>
        <p:nvSpPr>
          <p:cNvPr id="39" name="Rectangle : coins arrondis 38">
            <a:extLst>
              <a:ext uri="{FF2B5EF4-FFF2-40B4-BE49-F238E27FC236}">
                <a16:creationId xmlns:a16="http://schemas.microsoft.com/office/drawing/2014/main" id="{00CC95A7-2969-47C7-A3E6-403A801DF5B9}"/>
              </a:ext>
            </a:extLst>
          </p:cNvPr>
          <p:cNvSpPr/>
          <p:nvPr/>
        </p:nvSpPr>
        <p:spPr>
          <a:xfrm>
            <a:off x="2937633" y="3608792"/>
            <a:ext cx="954187" cy="319685"/>
          </a:xfrm>
          <a:prstGeom prst="roundRect">
            <a:avLst/>
          </a:prstGeom>
          <a:solidFill>
            <a:schemeClr val="tx1">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ZoneTexte 39">
            <a:extLst>
              <a:ext uri="{FF2B5EF4-FFF2-40B4-BE49-F238E27FC236}">
                <a16:creationId xmlns:a16="http://schemas.microsoft.com/office/drawing/2014/main" id="{A298DF2E-287A-4EA0-8E78-DDDAC934D4F4}"/>
              </a:ext>
            </a:extLst>
          </p:cNvPr>
          <p:cNvSpPr txBox="1"/>
          <p:nvPr/>
        </p:nvSpPr>
        <p:spPr>
          <a:xfrm>
            <a:off x="2688086" y="3627993"/>
            <a:ext cx="1427359" cy="276999"/>
          </a:xfrm>
          <a:prstGeom prst="rect">
            <a:avLst/>
          </a:prstGeom>
          <a:noFill/>
        </p:spPr>
        <p:txBody>
          <a:bodyPr wrap="square" rtlCol="0">
            <a:spAutoFit/>
          </a:bodyPr>
          <a:lstStyle/>
          <a:p>
            <a:pPr algn="ctr"/>
            <a:r>
              <a:rPr lang="fr-FR" sz="1200" dirty="0">
                <a:solidFill>
                  <a:schemeClr val="bg1"/>
                </a:solidFill>
                <a:latin typeface="Berlin Sans FB" panose="020E0602020502020306" pitchFamily="34" charset="0"/>
              </a:rPr>
              <a:t>Prix: 64.99€</a:t>
            </a:r>
          </a:p>
        </p:txBody>
      </p:sp>
      <p:sp>
        <p:nvSpPr>
          <p:cNvPr id="41" name="Rectangle : coins arrondis 40">
            <a:extLst>
              <a:ext uri="{FF2B5EF4-FFF2-40B4-BE49-F238E27FC236}">
                <a16:creationId xmlns:a16="http://schemas.microsoft.com/office/drawing/2014/main" id="{F5ECC40B-CFE9-4914-A484-680254743A11}"/>
              </a:ext>
            </a:extLst>
          </p:cNvPr>
          <p:cNvSpPr/>
          <p:nvPr/>
        </p:nvSpPr>
        <p:spPr>
          <a:xfrm>
            <a:off x="1599030" y="4005326"/>
            <a:ext cx="2292790" cy="1167327"/>
          </a:xfrm>
          <a:prstGeom prst="roundRect">
            <a:avLst/>
          </a:prstGeom>
          <a:solidFill>
            <a:schemeClr val="tx1">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Berlin Sans FB" panose="020E0602020502020306" pitchFamily="34" charset="0"/>
            </a:endParaRPr>
          </a:p>
        </p:txBody>
      </p:sp>
      <p:sp>
        <p:nvSpPr>
          <p:cNvPr id="42" name="ZoneTexte 41">
            <a:extLst>
              <a:ext uri="{FF2B5EF4-FFF2-40B4-BE49-F238E27FC236}">
                <a16:creationId xmlns:a16="http://schemas.microsoft.com/office/drawing/2014/main" id="{E1F1518F-001C-46C1-B7FF-D28D47912D34}"/>
              </a:ext>
            </a:extLst>
          </p:cNvPr>
          <p:cNvSpPr txBox="1"/>
          <p:nvPr/>
        </p:nvSpPr>
        <p:spPr>
          <a:xfrm>
            <a:off x="1850657" y="4120800"/>
            <a:ext cx="1789535" cy="276999"/>
          </a:xfrm>
          <a:prstGeom prst="rect">
            <a:avLst/>
          </a:prstGeom>
          <a:noFill/>
        </p:spPr>
        <p:txBody>
          <a:bodyPr wrap="square" rtlCol="0">
            <a:spAutoFit/>
          </a:bodyPr>
          <a:lstStyle/>
          <a:p>
            <a:r>
              <a:rPr lang="fr-FR" sz="1200" dirty="0">
                <a:solidFill>
                  <a:schemeClr val="bg1"/>
                </a:solidFill>
                <a:latin typeface="Berlin Sans FB" panose="020E0602020502020306" pitchFamily="34" charset="0"/>
              </a:rPr>
              <a:t>Date de sortie: 05/10/18</a:t>
            </a:r>
          </a:p>
        </p:txBody>
      </p:sp>
      <p:sp>
        <p:nvSpPr>
          <p:cNvPr id="43" name="ZoneTexte 42">
            <a:extLst>
              <a:ext uri="{FF2B5EF4-FFF2-40B4-BE49-F238E27FC236}">
                <a16:creationId xmlns:a16="http://schemas.microsoft.com/office/drawing/2014/main" id="{0A18798F-5D4D-4F9B-8F4D-659FEA0ED426}"/>
              </a:ext>
            </a:extLst>
          </p:cNvPr>
          <p:cNvSpPr txBox="1"/>
          <p:nvPr/>
        </p:nvSpPr>
        <p:spPr>
          <a:xfrm>
            <a:off x="1954752" y="4458980"/>
            <a:ext cx="1789535" cy="276999"/>
          </a:xfrm>
          <a:prstGeom prst="rect">
            <a:avLst/>
          </a:prstGeom>
          <a:noFill/>
        </p:spPr>
        <p:txBody>
          <a:bodyPr wrap="square" rtlCol="0">
            <a:spAutoFit/>
          </a:bodyPr>
          <a:lstStyle/>
          <a:p>
            <a:r>
              <a:rPr lang="fr-FR" sz="1200" dirty="0">
                <a:solidFill>
                  <a:schemeClr val="bg1"/>
                </a:solidFill>
                <a:latin typeface="Berlin Sans FB" panose="020E0602020502020306" pitchFamily="34" charset="0"/>
              </a:rPr>
              <a:t>Ventes </a:t>
            </a:r>
            <a:r>
              <a:rPr lang="fr-FR" sz="1200" dirty="0" err="1">
                <a:solidFill>
                  <a:schemeClr val="bg1"/>
                </a:solidFill>
                <a:latin typeface="Berlin Sans FB" panose="020E0602020502020306" pitchFamily="34" charset="0"/>
              </a:rPr>
              <a:t>Retail</a:t>
            </a:r>
            <a:r>
              <a:rPr lang="fr-FR" sz="1200" dirty="0">
                <a:solidFill>
                  <a:schemeClr val="bg1"/>
                </a:solidFill>
                <a:latin typeface="Berlin Sans FB" panose="020E0602020502020306" pitchFamily="34" charset="0"/>
              </a:rPr>
              <a:t>:   88 491</a:t>
            </a:r>
          </a:p>
        </p:txBody>
      </p:sp>
      <p:sp>
        <p:nvSpPr>
          <p:cNvPr id="44" name="ZoneTexte 43">
            <a:extLst>
              <a:ext uri="{FF2B5EF4-FFF2-40B4-BE49-F238E27FC236}">
                <a16:creationId xmlns:a16="http://schemas.microsoft.com/office/drawing/2014/main" id="{314D4962-EB9A-408E-9027-D79F1CDEF576}"/>
              </a:ext>
            </a:extLst>
          </p:cNvPr>
          <p:cNvSpPr txBox="1"/>
          <p:nvPr/>
        </p:nvSpPr>
        <p:spPr>
          <a:xfrm>
            <a:off x="1850657" y="4808506"/>
            <a:ext cx="1789535" cy="276999"/>
          </a:xfrm>
          <a:prstGeom prst="rect">
            <a:avLst/>
          </a:prstGeom>
          <a:noFill/>
        </p:spPr>
        <p:txBody>
          <a:bodyPr wrap="square" rtlCol="0">
            <a:spAutoFit/>
          </a:bodyPr>
          <a:lstStyle/>
          <a:p>
            <a:r>
              <a:rPr lang="fr-FR" sz="1200" dirty="0">
                <a:solidFill>
                  <a:schemeClr val="bg1"/>
                </a:solidFill>
                <a:latin typeface="Berlin Sans FB" panose="020E0602020502020306" pitchFamily="34" charset="0"/>
              </a:rPr>
              <a:t>Note de la presse: 16/20</a:t>
            </a:r>
          </a:p>
        </p:txBody>
      </p:sp>
      <p:sp>
        <p:nvSpPr>
          <p:cNvPr id="45" name="Rectangle : coins arrondis 44">
            <a:extLst>
              <a:ext uri="{FF2B5EF4-FFF2-40B4-BE49-F238E27FC236}">
                <a16:creationId xmlns:a16="http://schemas.microsoft.com/office/drawing/2014/main" id="{3D07D7B8-9D04-42BA-B432-3744ACEB8030}"/>
              </a:ext>
            </a:extLst>
          </p:cNvPr>
          <p:cNvSpPr/>
          <p:nvPr/>
        </p:nvSpPr>
        <p:spPr>
          <a:xfrm>
            <a:off x="4963375" y="4005326"/>
            <a:ext cx="2292790" cy="1167327"/>
          </a:xfrm>
          <a:prstGeom prst="roundRect">
            <a:avLst/>
          </a:prstGeom>
          <a:solidFill>
            <a:schemeClr val="tx1">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ZoneTexte 45">
            <a:extLst>
              <a:ext uri="{FF2B5EF4-FFF2-40B4-BE49-F238E27FC236}">
                <a16:creationId xmlns:a16="http://schemas.microsoft.com/office/drawing/2014/main" id="{43945F9F-C3BA-40A6-A75F-5812709C936F}"/>
              </a:ext>
            </a:extLst>
          </p:cNvPr>
          <p:cNvSpPr txBox="1"/>
          <p:nvPr/>
        </p:nvSpPr>
        <p:spPr>
          <a:xfrm>
            <a:off x="5251842" y="4088681"/>
            <a:ext cx="1789535" cy="276999"/>
          </a:xfrm>
          <a:prstGeom prst="rect">
            <a:avLst/>
          </a:prstGeom>
          <a:noFill/>
        </p:spPr>
        <p:txBody>
          <a:bodyPr wrap="square" rtlCol="0">
            <a:spAutoFit/>
          </a:bodyPr>
          <a:lstStyle/>
          <a:p>
            <a:r>
              <a:rPr lang="fr-FR" sz="1200" dirty="0">
                <a:solidFill>
                  <a:schemeClr val="bg1"/>
                </a:solidFill>
                <a:latin typeface="Berlin Sans FB" panose="020E0602020502020306" pitchFamily="34" charset="0"/>
              </a:rPr>
              <a:t>Date de sortie: 06/11/18</a:t>
            </a:r>
          </a:p>
        </p:txBody>
      </p:sp>
      <p:sp>
        <p:nvSpPr>
          <p:cNvPr id="47" name="ZoneTexte 46">
            <a:extLst>
              <a:ext uri="{FF2B5EF4-FFF2-40B4-BE49-F238E27FC236}">
                <a16:creationId xmlns:a16="http://schemas.microsoft.com/office/drawing/2014/main" id="{EF840243-A81C-491E-80D3-EEC749F9B4B2}"/>
              </a:ext>
            </a:extLst>
          </p:cNvPr>
          <p:cNvSpPr txBox="1"/>
          <p:nvPr/>
        </p:nvSpPr>
        <p:spPr>
          <a:xfrm>
            <a:off x="5313582" y="4448593"/>
            <a:ext cx="1789535" cy="276999"/>
          </a:xfrm>
          <a:prstGeom prst="rect">
            <a:avLst/>
          </a:prstGeom>
          <a:noFill/>
        </p:spPr>
        <p:txBody>
          <a:bodyPr wrap="square" rtlCol="0">
            <a:spAutoFit/>
          </a:bodyPr>
          <a:lstStyle/>
          <a:p>
            <a:r>
              <a:rPr lang="fr-FR" sz="1200" dirty="0">
                <a:solidFill>
                  <a:schemeClr val="bg1"/>
                </a:solidFill>
                <a:latin typeface="Berlin Sans FB" panose="020E0602020502020306" pitchFamily="34" charset="0"/>
              </a:rPr>
              <a:t>Ventes </a:t>
            </a:r>
            <a:r>
              <a:rPr lang="fr-FR" sz="1200" dirty="0" err="1">
                <a:solidFill>
                  <a:schemeClr val="bg1"/>
                </a:solidFill>
                <a:latin typeface="Berlin Sans FB" panose="020E0602020502020306" pitchFamily="34" charset="0"/>
              </a:rPr>
              <a:t>Retail</a:t>
            </a:r>
            <a:r>
              <a:rPr lang="fr-FR" sz="1200" dirty="0">
                <a:solidFill>
                  <a:schemeClr val="bg1"/>
                </a:solidFill>
                <a:latin typeface="Berlin Sans FB" panose="020E0602020502020306" pitchFamily="34" charset="0"/>
              </a:rPr>
              <a:t>: </a:t>
            </a:r>
            <a:r>
              <a:rPr lang="fr-FR" sz="1200" dirty="0">
                <a:latin typeface="Berlin Sans FB" panose="020E0602020502020306" pitchFamily="34" charset="0"/>
              </a:rPr>
              <a:t> </a:t>
            </a:r>
            <a:r>
              <a:rPr lang="fr-FR" sz="1200" dirty="0">
                <a:solidFill>
                  <a:schemeClr val="bg1"/>
                </a:solidFill>
                <a:latin typeface="Berlin Sans FB" panose="020E0602020502020306" pitchFamily="34" charset="0"/>
              </a:rPr>
              <a:t>No info</a:t>
            </a:r>
          </a:p>
        </p:txBody>
      </p:sp>
      <p:sp>
        <p:nvSpPr>
          <p:cNvPr id="48" name="ZoneTexte 47">
            <a:extLst>
              <a:ext uri="{FF2B5EF4-FFF2-40B4-BE49-F238E27FC236}">
                <a16:creationId xmlns:a16="http://schemas.microsoft.com/office/drawing/2014/main" id="{20C95AEB-D0EA-46FC-B4E4-DBB02528E427}"/>
              </a:ext>
            </a:extLst>
          </p:cNvPr>
          <p:cNvSpPr txBox="1"/>
          <p:nvPr/>
        </p:nvSpPr>
        <p:spPr>
          <a:xfrm>
            <a:off x="5313582" y="4790456"/>
            <a:ext cx="1789535" cy="276999"/>
          </a:xfrm>
          <a:prstGeom prst="rect">
            <a:avLst/>
          </a:prstGeom>
          <a:noFill/>
        </p:spPr>
        <p:txBody>
          <a:bodyPr wrap="square" rtlCol="0">
            <a:spAutoFit/>
          </a:bodyPr>
          <a:lstStyle/>
          <a:p>
            <a:r>
              <a:rPr lang="fr-FR" sz="1200" dirty="0">
                <a:solidFill>
                  <a:schemeClr val="bg1"/>
                </a:solidFill>
                <a:latin typeface="Berlin Sans FB" panose="020E0602020502020306" pitchFamily="34" charset="0"/>
              </a:rPr>
              <a:t>Note de la presse: 8/20</a:t>
            </a:r>
          </a:p>
        </p:txBody>
      </p:sp>
      <p:sp>
        <p:nvSpPr>
          <p:cNvPr id="49" name="Rectangle : coins arrondis 48">
            <a:extLst>
              <a:ext uri="{FF2B5EF4-FFF2-40B4-BE49-F238E27FC236}">
                <a16:creationId xmlns:a16="http://schemas.microsoft.com/office/drawing/2014/main" id="{A60A640F-52A1-435E-8A4B-8F4A3AE699F1}"/>
              </a:ext>
            </a:extLst>
          </p:cNvPr>
          <p:cNvSpPr/>
          <p:nvPr/>
        </p:nvSpPr>
        <p:spPr>
          <a:xfrm>
            <a:off x="8288336" y="4003428"/>
            <a:ext cx="2292790" cy="1204281"/>
          </a:xfrm>
          <a:prstGeom prst="roundRect">
            <a:avLst/>
          </a:prstGeom>
          <a:solidFill>
            <a:schemeClr val="tx1">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Berlin Sans FB" panose="020E0602020502020306" pitchFamily="34" charset="0"/>
            </a:endParaRPr>
          </a:p>
        </p:txBody>
      </p:sp>
      <p:sp>
        <p:nvSpPr>
          <p:cNvPr id="50" name="ZoneTexte 49">
            <a:extLst>
              <a:ext uri="{FF2B5EF4-FFF2-40B4-BE49-F238E27FC236}">
                <a16:creationId xmlns:a16="http://schemas.microsoft.com/office/drawing/2014/main" id="{B8D3AEBE-09C8-41A8-9378-F4F8DCC32441}"/>
              </a:ext>
            </a:extLst>
          </p:cNvPr>
          <p:cNvSpPr txBox="1"/>
          <p:nvPr/>
        </p:nvSpPr>
        <p:spPr>
          <a:xfrm>
            <a:off x="8578160" y="4824301"/>
            <a:ext cx="1789535" cy="276999"/>
          </a:xfrm>
          <a:prstGeom prst="rect">
            <a:avLst/>
          </a:prstGeom>
          <a:noFill/>
        </p:spPr>
        <p:txBody>
          <a:bodyPr wrap="square" rtlCol="0">
            <a:spAutoFit/>
          </a:bodyPr>
          <a:lstStyle/>
          <a:p>
            <a:r>
              <a:rPr lang="fr-FR" sz="1200" dirty="0">
                <a:solidFill>
                  <a:schemeClr val="bg1"/>
                </a:solidFill>
                <a:latin typeface="Berlin Sans FB" panose="020E0602020502020306" pitchFamily="34" charset="0"/>
              </a:rPr>
              <a:t>Note de la presse: 14/20</a:t>
            </a:r>
          </a:p>
        </p:txBody>
      </p:sp>
      <p:sp>
        <p:nvSpPr>
          <p:cNvPr id="51" name="ZoneTexte 50">
            <a:extLst>
              <a:ext uri="{FF2B5EF4-FFF2-40B4-BE49-F238E27FC236}">
                <a16:creationId xmlns:a16="http://schemas.microsoft.com/office/drawing/2014/main" id="{A5596AF0-BE2D-48C5-BC38-1D852FC89BC2}"/>
              </a:ext>
            </a:extLst>
          </p:cNvPr>
          <p:cNvSpPr txBox="1"/>
          <p:nvPr/>
        </p:nvSpPr>
        <p:spPr>
          <a:xfrm>
            <a:off x="8667003" y="4440243"/>
            <a:ext cx="1789535" cy="276999"/>
          </a:xfrm>
          <a:prstGeom prst="rect">
            <a:avLst/>
          </a:prstGeom>
          <a:noFill/>
        </p:spPr>
        <p:txBody>
          <a:bodyPr wrap="square" rtlCol="0">
            <a:spAutoFit/>
          </a:bodyPr>
          <a:lstStyle/>
          <a:p>
            <a:r>
              <a:rPr lang="fr-FR" sz="1200" dirty="0">
                <a:solidFill>
                  <a:schemeClr val="bg1"/>
                </a:solidFill>
                <a:latin typeface="Berlin Sans FB" panose="020E0602020502020306" pitchFamily="34" charset="0"/>
              </a:rPr>
              <a:t>Ventes </a:t>
            </a:r>
            <a:r>
              <a:rPr lang="fr-FR" sz="1200" dirty="0" err="1">
                <a:solidFill>
                  <a:schemeClr val="bg1"/>
                </a:solidFill>
                <a:latin typeface="Berlin Sans FB" panose="020E0602020502020306" pitchFamily="34" charset="0"/>
              </a:rPr>
              <a:t>Retail</a:t>
            </a:r>
            <a:r>
              <a:rPr lang="fr-FR" sz="1200" dirty="0">
                <a:solidFill>
                  <a:schemeClr val="bg1"/>
                </a:solidFill>
                <a:latin typeface="Berlin Sans FB" panose="020E0602020502020306" pitchFamily="34" charset="0"/>
              </a:rPr>
              <a:t>: </a:t>
            </a:r>
            <a:r>
              <a:rPr lang="fr-FR" sz="1200" dirty="0">
                <a:latin typeface="Berlin Sans FB" panose="020E0602020502020306" pitchFamily="34" charset="0"/>
              </a:rPr>
              <a:t> </a:t>
            </a:r>
            <a:r>
              <a:rPr lang="fr-FR" sz="1200" dirty="0">
                <a:solidFill>
                  <a:schemeClr val="bg1"/>
                </a:solidFill>
                <a:latin typeface="Berlin Sans FB" panose="020E0602020502020306" pitchFamily="34" charset="0"/>
              </a:rPr>
              <a:t>25 464</a:t>
            </a:r>
          </a:p>
        </p:txBody>
      </p:sp>
      <p:sp>
        <p:nvSpPr>
          <p:cNvPr id="52" name="ZoneTexte 51">
            <a:extLst>
              <a:ext uri="{FF2B5EF4-FFF2-40B4-BE49-F238E27FC236}">
                <a16:creationId xmlns:a16="http://schemas.microsoft.com/office/drawing/2014/main" id="{47E23211-FD21-4338-974D-2F0B097823ED}"/>
              </a:ext>
            </a:extLst>
          </p:cNvPr>
          <p:cNvSpPr txBox="1"/>
          <p:nvPr/>
        </p:nvSpPr>
        <p:spPr>
          <a:xfrm>
            <a:off x="8539963" y="4099064"/>
            <a:ext cx="1789535" cy="276999"/>
          </a:xfrm>
          <a:prstGeom prst="rect">
            <a:avLst/>
          </a:prstGeom>
          <a:noFill/>
        </p:spPr>
        <p:txBody>
          <a:bodyPr wrap="square" rtlCol="0">
            <a:spAutoFit/>
          </a:bodyPr>
          <a:lstStyle/>
          <a:p>
            <a:r>
              <a:rPr lang="fr-FR" sz="1200" dirty="0">
                <a:solidFill>
                  <a:schemeClr val="bg1"/>
                </a:solidFill>
                <a:latin typeface="Berlin Sans FB" panose="020E0602020502020306" pitchFamily="34" charset="0"/>
              </a:rPr>
              <a:t>Date de sortie: 27/07/18</a:t>
            </a:r>
          </a:p>
        </p:txBody>
      </p:sp>
      <p:pic>
        <p:nvPicPr>
          <p:cNvPr id="54" name="Image 53">
            <a:extLst>
              <a:ext uri="{FF2B5EF4-FFF2-40B4-BE49-F238E27FC236}">
                <a16:creationId xmlns:a16="http://schemas.microsoft.com/office/drawing/2014/main" id="{EE6E7382-BBEE-46D4-AA90-9C0DAFD7AC2A}"/>
              </a:ext>
            </a:extLst>
          </p:cNvPr>
          <p:cNvPicPr>
            <a:picLocks noChangeAspect="1"/>
          </p:cNvPicPr>
          <p:nvPr/>
        </p:nvPicPr>
        <p:blipFill rotWithShape="1">
          <a:blip r:embed="rId7">
            <a:extLst>
              <a:ext uri="{28A0092B-C50C-407E-A947-70E740481C1C}">
                <a14:useLocalDpi xmlns:a14="http://schemas.microsoft.com/office/drawing/2010/main" val="0"/>
              </a:ext>
            </a:extLst>
          </a:blip>
          <a:srcRect t="64827" b="13428"/>
          <a:stretch/>
        </p:blipFill>
        <p:spPr>
          <a:xfrm>
            <a:off x="4054319" y="228983"/>
            <a:ext cx="4154127" cy="837871"/>
          </a:xfrm>
          <a:prstGeom prst="rect">
            <a:avLst/>
          </a:prstGeom>
        </p:spPr>
      </p:pic>
      <p:sp>
        <p:nvSpPr>
          <p:cNvPr id="55" name="Titre 1">
            <a:extLst>
              <a:ext uri="{FF2B5EF4-FFF2-40B4-BE49-F238E27FC236}">
                <a16:creationId xmlns:a16="http://schemas.microsoft.com/office/drawing/2014/main" id="{277B4921-6547-4EF0-A0AA-66239CC59417}"/>
              </a:ext>
            </a:extLst>
          </p:cNvPr>
          <p:cNvSpPr>
            <a:spLocks noGrp="1"/>
          </p:cNvSpPr>
          <p:nvPr>
            <p:ph type="title"/>
          </p:nvPr>
        </p:nvSpPr>
        <p:spPr>
          <a:xfrm>
            <a:off x="4892377" y="312396"/>
            <a:ext cx="2879294" cy="754458"/>
          </a:xfrm>
        </p:spPr>
        <p:txBody>
          <a:bodyPr>
            <a:normAutofit fontScale="90000"/>
          </a:bodyPr>
          <a:lstStyle/>
          <a:p>
            <a:r>
              <a:rPr lang="fr-FR" sz="4000" b="1" dirty="0">
                <a:latin typeface="Berlin Sans FB" panose="020E0602020502020306" pitchFamily="34" charset="0"/>
              </a:rPr>
              <a:t>Benchmark</a:t>
            </a:r>
          </a:p>
        </p:txBody>
      </p:sp>
    </p:spTree>
    <p:extLst>
      <p:ext uri="{BB962C8B-B14F-4D97-AF65-F5344CB8AC3E}">
        <p14:creationId xmlns:p14="http://schemas.microsoft.com/office/powerpoint/2010/main" val="3085885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13D7AE9E-9317-440B-A60E-6F081B84AA99}"/>
              </a:ext>
            </a:extLst>
          </p:cNvPr>
          <p:cNvGrpSpPr/>
          <p:nvPr/>
        </p:nvGrpSpPr>
        <p:grpSpPr>
          <a:xfrm>
            <a:off x="165946" y="1036948"/>
            <a:ext cx="11947497" cy="5265356"/>
            <a:chOff x="702675" y="1747982"/>
            <a:chExt cx="5311496" cy="3350491"/>
          </a:xfrm>
          <a:effectLst/>
        </p:grpSpPr>
        <p:sp>
          <p:nvSpPr>
            <p:cNvPr id="9" name="Rectangle 8">
              <a:extLst>
                <a:ext uri="{FF2B5EF4-FFF2-40B4-BE49-F238E27FC236}">
                  <a16:creationId xmlns:a16="http://schemas.microsoft.com/office/drawing/2014/main" id="{336DFC95-A4A0-426E-998D-D3900A6BF82F}"/>
                </a:ext>
              </a:extLst>
            </p:cNvPr>
            <p:cNvSpPr/>
            <p:nvPr/>
          </p:nvSpPr>
          <p:spPr>
            <a:xfrm>
              <a:off x="702675" y="1747982"/>
              <a:ext cx="5311496" cy="3350491"/>
            </a:xfrm>
            <a:prstGeom prst="rect">
              <a:avLst/>
            </a:prstGeom>
            <a:solidFill>
              <a:srgbClr val="D3A68D"/>
            </a:solidFill>
            <a:ln w="19050">
              <a:solidFill>
                <a:srgbClr val="7C595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latin typeface="Berlin Sans FB" panose="020E0602020502020306" pitchFamily="34" charset="0"/>
              </a:endParaRPr>
            </a:p>
          </p:txBody>
        </p:sp>
        <p:sp>
          <p:nvSpPr>
            <p:cNvPr id="10" name="Rectangle 9">
              <a:extLst>
                <a:ext uri="{FF2B5EF4-FFF2-40B4-BE49-F238E27FC236}">
                  <a16:creationId xmlns:a16="http://schemas.microsoft.com/office/drawing/2014/main" id="{69841038-44B3-4A46-B98D-83228C6BEC4F}"/>
                </a:ext>
              </a:extLst>
            </p:cNvPr>
            <p:cNvSpPr/>
            <p:nvPr/>
          </p:nvSpPr>
          <p:spPr>
            <a:xfrm>
              <a:off x="808371" y="1856948"/>
              <a:ext cx="5114086" cy="3132557"/>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latin typeface="Berlin Sans FB" panose="020E0602020502020306" pitchFamily="34" charset="0"/>
              </a:endParaRPr>
            </a:p>
          </p:txBody>
        </p:sp>
      </p:grpSp>
      <p:sp>
        <p:nvSpPr>
          <p:cNvPr id="2" name="Titre 1">
            <a:extLst>
              <a:ext uri="{FF2B5EF4-FFF2-40B4-BE49-F238E27FC236}">
                <a16:creationId xmlns:a16="http://schemas.microsoft.com/office/drawing/2014/main" id="{25573052-BC9B-46D1-AE85-739E4BFD0424}"/>
              </a:ext>
            </a:extLst>
          </p:cNvPr>
          <p:cNvSpPr>
            <a:spLocks noGrp="1"/>
          </p:cNvSpPr>
          <p:nvPr>
            <p:ph type="title"/>
          </p:nvPr>
        </p:nvSpPr>
        <p:spPr>
          <a:xfrm>
            <a:off x="546445" y="954787"/>
            <a:ext cx="10515600" cy="1325563"/>
          </a:xfrm>
        </p:spPr>
        <p:txBody>
          <a:bodyPr/>
          <a:lstStyle/>
          <a:p>
            <a:r>
              <a:rPr lang="fr-FR" dirty="0">
                <a:solidFill>
                  <a:schemeClr val="bg1"/>
                </a:solidFill>
              </a:rPr>
              <a:t>SWOT </a:t>
            </a:r>
          </a:p>
        </p:txBody>
      </p:sp>
      <p:sp>
        <p:nvSpPr>
          <p:cNvPr id="3" name="Espace réservé du contenu 2">
            <a:extLst>
              <a:ext uri="{FF2B5EF4-FFF2-40B4-BE49-F238E27FC236}">
                <a16:creationId xmlns:a16="http://schemas.microsoft.com/office/drawing/2014/main" id="{52D152E3-1C54-4C3A-8DBA-D295161E2694}"/>
              </a:ext>
            </a:extLst>
          </p:cNvPr>
          <p:cNvSpPr>
            <a:spLocks noGrp="1"/>
          </p:cNvSpPr>
          <p:nvPr>
            <p:ph idx="1"/>
          </p:nvPr>
        </p:nvSpPr>
        <p:spPr>
          <a:xfrm>
            <a:off x="6836409" y="2350632"/>
            <a:ext cx="2967182" cy="464994"/>
          </a:xfrm>
        </p:spPr>
        <p:txBody>
          <a:bodyPr>
            <a:normAutofit lnSpcReduction="10000"/>
          </a:bodyPr>
          <a:lstStyle/>
          <a:p>
            <a:r>
              <a:rPr lang="fr-FR" dirty="0">
                <a:solidFill>
                  <a:schemeClr val="bg1"/>
                </a:solidFill>
                <a:latin typeface="Berlin Sans FB" panose="020E0602020502020306" pitchFamily="34" charset="0"/>
              </a:rPr>
              <a:t>Opportunités </a:t>
            </a:r>
          </a:p>
        </p:txBody>
      </p:sp>
      <p:sp>
        <p:nvSpPr>
          <p:cNvPr id="4" name="Espace réservé du contenu 2">
            <a:extLst>
              <a:ext uri="{FF2B5EF4-FFF2-40B4-BE49-F238E27FC236}">
                <a16:creationId xmlns:a16="http://schemas.microsoft.com/office/drawing/2014/main" id="{ED02C4E2-9769-42C7-8980-00E5F7ECFBEF}"/>
              </a:ext>
            </a:extLst>
          </p:cNvPr>
          <p:cNvSpPr txBox="1">
            <a:spLocks/>
          </p:cNvSpPr>
          <p:nvPr/>
        </p:nvSpPr>
        <p:spPr>
          <a:xfrm>
            <a:off x="546445" y="2468179"/>
            <a:ext cx="2967182" cy="46499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bg1"/>
                </a:solidFill>
                <a:latin typeface="Berlin Sans FB" panose="020E0602020502020306" pitchFamily="34" charset="0"/>
              </a:rPr>
              <a:t>Forces </a:t>
            </a:r>
          </a:p>
        </p:txBody>
      </p:sp>
      <p:sp>
        <p:nvSpPr>
          <p:cNvPr id="5" name="Espace réservé du contenu 2">
            <a:extLst>
              <a:ext uri="{FF2B5EF4-FFF2-40B4-BE49-F238E27FC236}">
                <a16:creationId xmlns:a16="http://schemas.microsoft.com/office/drawing/2014/main" id="{EAB674DE-E63D-4D21-ACAC-F0FD3EA27A9E}"/>
              </a:ext>
            </a:extLst>
          </p:cNvPr>
          <p:cNvSpPr txBox="1">
            <a:spLocks/>
          </p:cNvSpPr>
          <p:nvPr/>
        </p:nvSpPr>
        <p:spPr>
          <a:xfrm>
            <a:off x="546444" y="3341015"/>
            <a:ext cx="5203907" cy="24117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chemeClr val="bg1"/>
                </a:solidFill>
                <a:latin typeface="Berlin Sans FB" panose="020E0602020502020306" pitchFamily="34" charset="0"/>
              </a:rPr>
              <a:t>- Party Game/ </a:t>
            </a:r>
            <a:r>
              <a:rPr lang="fr-FR" dirty="0" err="1">
                <a:solidFill>
                  <a:schemeClr val="bg1"/>
                </a:solidFill>
                <a:latin typeface="Berlin Sans FB" panose="020E0602020502020306" pitchFamily="34" charset="0"/>
              </a:rPr>
              <a:t>Multijoueurs</a:t>
            </a:r>
            <a:r>
              <a:rPr lang="fr-FR" dirty="0">
                <a:solidFill>
                  <a:schemeClr val="bg1"/>
                </a:solidFill>
                <a:latin typeface="Berlin Sans FB" panose="020E0602020502020306" pitchFamily="34" charset="0"/>
              </a:rPr>
              <a:t> </a:t>
            </a:r>
            <a:r>
              <a:rPr lang="fr-FR" dirty="0">
                <a:solidFill>
                  <a:schemeClr val="bg1"/>
                </a:solidFill>
                <a:latin typeface="Berlin Sans FB" panose="020E0602020502020306" pitchFamily="34" charset="0"/>
                <a:sym typeface="Wingdings" panose="05000000000000000000" pitchFamily="2" charset="2"/>
              </a:rPr>
              <a:t> seul jeu party </a:t>
            </a:r>
            <a:r>
              <a:rPr lang="fr-FR" dirty="0" err="1">
                <a:solidFill>
                  <a:schemeClr val="bg1"/>
                </a:solidFill>
                <a:latin typeface="Berlin Sans FB" panose="020E0602020502020306" pitchFamily="34" charset="0"/>
                <a:sym typeface="Wingdings" panose="05000000000000000000" pitchFamily="2" charset="2"/>
              </a:rPr>
              <a:t>game</a:t>
            </a:r>
            <a:r>
              <a:rPr lang="fr-FR" dirty="0">
                <a:solidFill>
                  <a:schemeClr val="bg1"/>
                </a:solidFill>
                <a:latin typeface="Berlin Sans FB" panose="020E0602020502020306" pitchFamily="34" charset="0"/>
                <a:sym typeface="Wingdings" panose="05000000000000000000" pitchFamily="2" charset="2"/>
              </a:rPr>
              <a:t> qui mêle histoire et mini jeu</a:t>
            </a:r>
            <a:endParaRPr lang="fr-FR" dirty="0">
              <a:solidFill>
                <a:schemeClr val="bg1"/>
              </a:solidFill>
              <a:latin typeface="Berlin Sans FB" panose="020E0602020502020306" pitchFamily="34" charset="0"/>
            </a:endParaRPr>
          </a:p>
          <a:p>
            <a:pPr>
              <a:buFontTx/>
              <a:buChar char="-"/>
            </a:pPr>
            <a:r>
              <a:rPr lang="fr-FR" dirty="0">
                <a:solidFill>
                  <a:schemeClr val="bg1"/>
                </a:solidFill>
                <a:latin typeface="Berlin Sans FB" panose="020E0602020502020306" pitchFamily="34" charset="0"/>
              </a:rPr>
              <a:t>Amélioration graphique et de gameplay</a:t>
            </a:r>
          </a:p>
          <a:p>
            <a:pPr>
              <a:buFontTx/>
              <a:buChar char="-"/>
            </a:pPr>
            <a:r>
              <a:rPr lang="fr-FR" dirty="0">
                <a:solidFill>
                  <a:schemeClr val="bg1"/>
                </a:solidFill>
                <a:latin typeface="Berlin Sans FB" panose="020E0602020502020306" pitchFamily="34" charset="0"/>
              </a:rPr>
              <a:t>Licence très forte </a:t>
            </a:r>
          </a:p>
        </p:txBody>
      </p:sp>
      <p:sp>
        <p:nvSpPr>
          <p:cNvPr id="6" name="Espace réservé du contenu 2">
            <a:extLst>
              <a:ext uri="{FF2B5EF4-FFF2-40B4-BE49-F238E27FC236}">
                <a16:creationId xmlns:a16="http://schemas.microsoft.com/office/drawing/2014/main" id="{FDB023C8-A142-4C94-A045-02E9BDC6A695}"/>
              </a:ext>
            </a:extLst>
          </p:cNvPr>
          <p:cNvSpPr txBox="1">
            <a:spLocks/>
          </p:cNvSpPr>
          <p:nvPr/>
        </p:nvSpPr>
        <p:spPr>
          <a:xfrm>
            <a:off x="6337644" y="3323985"/>
            <a:ext cx="5307912" cy="11631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chemeClr val="bg1"/>
                </a:solidFill>
                <a:latin typeface="Berlin Sans FB" panose="020E0602020502020306" pitchFamily="34" charset="0"/>
              </a:rPr>
              <a:t>-Pas de jeu similaire fin 2019</a:t>
            </a:r>
          </a:p>
          <a:p>
            <a:pPr>
              <a:buFontTx/>
              <a:buChar char="-"/>
            </a:pPr>
            <a:r>
              <a:rPr lang="fr-FR" dirty="0">
                <a:solidFill>
                  <a:schemeClr val="bg1"/>
                </a:solidFill>
                <a:latin typeface="Berlin Sans FB" panose="020E0602020502020306" pitchFamily="34" charset="0"/>
              </a:rPr>
              <a:t>Tome 16 de la BD paru début Avril 2019</a:t>
            </a:r>
          </a:p>
        </p:txBody>
      </p:sp>
      <p:pic>
        <p:nvPicPr>
          <p:cNvPr id="7" name="Picture 6" descr="RÃ©sultat de recherche d'images pour &quot;titeuf&quot;">
            <a:extLst>
              <a:ext uri="{FF2B5EF4-FFF2-40B4-BE49-F238E27FC236}">
                <a16:creationId xmlns:a16="http://schemas.microsoft.com/office/drawing/2014/main" id="{776B481E-523A-4241-94E6-03D98DC1C51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56" b="90826" l="6107" r="92112">
                        <a14:foregroundMark x1="39313" y1="7156" x2="39313" y2="7156"/>
                        <a14:foregroundMark x1="15903" y1="88073" x2="15903" y2="88073"/>
                        <a14:foregroundMark x1="92112" y1="68807" x2="92112" y2="68807"/>
                        <a14:foregroundMark x1="91349" y1="81651" x2="91349" y2="81651"/>
                        <a14:foregroundMark x1="85751" y1="88991" x2="85751" y2="88991"/>
                        <a14:foregroundMark x1="10941" y1="91009" x2="10941" y2="91009"/>
                        <a14:foregroundMark x1="6107" y1="88257" x2="6107" y2="88257"/>
                        <a14:backgroundMark x1="14504" y1="94495" x2="14504" y2="94495"/>
                        <a14:backgroundMark x1="19847" y1="95229" x2="19847" y2="95229"/>
                        <a14:backgroundMark x1="21120" y1="95229" x2="21120" y2="95229"/>
                        <a14:backgroundMark x1="22265" y1="95229" x2="28117" y2="95229"/>
                        <a14:backgroundMark x1="12850" y1="95046" x2="10814" y2="95046"/>
                        <a14:backgroundMark x1="19084" y1="96330" x2="16539" y2="95229"/>
                      </a14:backgroundRemoval>
                    </a14:imgEffect>
                  </a14:imgLayer>
                </a14:imgProps>
              </a:ext>
              <a:ext uri="{28A0092B-C50C-407E-A947-70E740481C1C}">
                <a14:useLocalDpi xmlns:a14="http://schemas.microsoft.com/office/drawing/2010/main" val="0"/>
              </a:ext>
            </a:extLst>
          </a:blip>
          <a:srcRect/>
          <a:stretch>
            <a:fillRect/>
          </a:stretch>
        </p:blipFill>
        <p:spPr bwMode="auto">
          <a:xfrm rot="159746">
            <a:off x="9184711" y="4382282"/>
            <a:ext cx="2680709" cy="1858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647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7DCC0C22-D233-43F8-838B-D7A4A9BAB6BB}"/>
              </a:ext>
            </a:extLst>
          </p:cNvPr>
          <p:cNvPicPr>
            <a:picLocks noChangeAspect="1"/>
          </p:cNvPicPr>
          <p:nvPr/>
        </p:nvPicPr>
        <p:blipFill rotWithShape="1">
          <a:blip r:embed="rId2">
            <a:extLst>
              <a:ext uri="{28A0092B-C50C-407E-A947-70E740481C1C}">
                <a14:useLocalDpi xmlns:a14="http://schemas.microsoft.com/office/drawing/2010/main" val="0"/>
              </a:ext>
            </a:extLst>
          </a:blip>
          <a:srcRect t="64827" b="13428"/>
          <a:stretch/>
        </p:blipFill>
        <p:spPr>
          <a:xfrm>
            <a:off x="2784179" y="149271"/>
            <a:ext cx="3761746" cy="837871"/>
          </a:xfrm>
          <a:prstGeom prst="rect">
            <a:avLst/>
          </a:prstGeom>
        </p:spPr>
      </p:pic>
      <p:grpSp>
        <p:nvGrpSpPr>
          <p:cNvPr id="9" name="Groupe 8">
            <a:extLst>
              <a:ext uri="{FF2B5EF4-FFF2-40B4-BE49-F238E27FC236}">
                <a16:creationId xmlns:a16="http://schemas.microsoft.com/office/drawing/2014/main" id="{50098D14-B740-46F0-9E77-6211607A8827}"/>
              </a:ext>
            </a:extLst>
          </p:cNvPr>
          <p:cNvGrpSpPr/>
          <p:nvPr/>
        </p:nvGrpSpPr>
        <p:grpSpPr>
          <a:xfrm>
            <a:off x="401003" y="1540408"/>
            <a:ext cx="6405953" cy="4024950"/>
            <a:chOff x="702675" y="1747982"/>
            <a:chExt cx="5311496" cy="3350491"/>
          </a:xfrm>
          <a:effectLst/>
        </p:grpSpPr>
        <p:sp>
          <p:nvSpPr>
            <p:cNvPr id="4" name="Rectangle 3">
              <a:extLst>
                <a:ext uri="{FF2B5EF4-FFF2-40B4-BE49-F238E27FC236}">
                  <a16:creationId xmlns:a16="http://schemas.microsoft.com/office/drawing/2014/main" id="{29C06940-3538-4C67-9F07-6819A5C2A1AD}"/>
                </a:ext>
              </a:extLst>
            </p:cNvPr>
            <p:cNvSpPr/>
            <p:nvPr/>
          </p:nvSpPr>
          <p:spPr>
            <a:xfrm>
              <a:off x="702675" y="1747982"/>
              <a:ext cx="5311496" cy="3350491"/>
            </a:xfrm>
            <a:prstGeom prst="rect">
              <a:avLst/>
            </a:prstGeom>
            <a:solidFill>
              <a:srgbClr val="D3A68D"/>
            </a:solidFill>
            <a:ln w="19050">
              <a:solidFill>
                <a:srgbClr val="7C595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Berlin Sans FB" panose="020E0602020502020306" pitchFamily="34" charset="0"/>
              </a:endParaRPr>
            </a:p>
          </p:txBody>
        </p:sp>
        <p:sp>
          <p:nvSpPr>
            <p:cNvPr id="6" name="Rectangle 5">
              <a:extLst>
                <a:ext uri="{FF2B5EF4-FFF2-40B4-BE49-F238E27FC236}">
                  <a16:creationId xmlns:a16="http://schemas.microsoft.com/office/drawing/2014/main" id="{E90BF32B-04CB-4BC5-859B-B25B29F424C3}"/>
                </a:ext>
              </a:extLst>
            </p:cNvPr>
            <p:cNvSpPr/>
            <p:nvPr/>
          </p:nvSpPr>
          <p:spPr>
            <a:xfrm>
              <a:off x="808371" y="1856948"/>
              <a:ext cx="5114086" cy="3132557"/>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Berlin Sans FB" panose="020E0602020502020306" pitchFamily="34" charset="0"/>
              </a:endParaRPr>
            </a:p>
          </p:txBody>
        </p:sp>
      </p:grpSp>
      <p:sp>
        <p:nvSpPr>
          <p:cNvPr id="2" name="Titre 1">
            <a:extLst>
              <a:ext uri="{FF2B5EF4-FFF2-40B4-BE49-F238E27FC236}">
                <a16:creationId xmlns:a16="http://schemas.microsoft.com/office/drawing/2014/main" id="{F032DF0F-5AD7-46EA-93AF-8D8360B6CDBA}"/>
              </a:ext>
            </a:extLst>
          </p:cNvPr>
          <p:cNvSpPr>
            <a:spLocks noGrp="1"/>
          </p:cNvSpPr>
          <p:nvPr>
            <p:ph type="title"/>
          </p:nvPr>
        </p:nvSpPr>
        <p:spPr>
          <a:xfrm>
            <a:off x="3477580" y="244575"/>
            <a:ext cx="2374944" cy="742567"/>
          </a:xfrm>
        </p:spPr>
        <p:txBody>
          <a:bodyPr>
            <a:normAutofit fontScale="90000"/>
          </a:bodyPr>
          <a:lstStyle/>
          <a:p>
            <a:r>
              <a:rPr lang="fr-FR" b="1" dirty="0">
                <a:latin typeface="Berlin Sans FB" panose="020E0602020502020306" pitchFamily="34" charset="0"/>
                <a:ea typeface="Yu Gothic UI Light" panose="020B0300000000000000" pitchFamily="34" charset="-128"/>
                <a:cs typeface="FreesiaUPC" panose="020B0502040204020203" pitchFamily="34" charset="-34"/>
              </a:rPr>
              <a:t>GAME ID</a:t>
            </a:r>
          </a:p>
        </p:txBody>
      </p:sp>
      <p:sp>
        <p:nvSpPr>
          <p:cNvPr id="3" name="Espace réservé du contenu 2">
            <a:extLst>
              <a:ext uri="{FF2B5EF4-FFF2-40B4-BE49-F238E27FC236}">
                <a16:creationId xmlns:a16="http://schemas.microsoft.com/office/drawing/2014/main" id="{AC3386D7-1449-4A56-9BDD-E6831B37047C}"/>
              </a:ext>
            </a:extLst>
          </p:cNvPr>
          <p:cNvSpPr>
            <a:spLocks noGrp="1"/>
          </p:cNvSpPr>
          <p:nvPr>
            <p:ph idx="1"/>
          </p:nvPr>
        </p:nvSpPr>
        <p:spPr>
          <a:xfrm>
            <a:off x="1338720" y="2011262"/>
            <a:ext cx="2004101" cy="3177199"/>
          </a:xfrm>
        </p:spPr>
        <p:txBody>
          <a:bodyPr>
            <a:normAutofit fontScale="92500" lnSpcReduction="20000"/>
          </a:bodyPr>
          <a:lstStyle/>
          <a:p>
            <a:pPr marL="0" indent="0">
              <a:buNone/>
            </a:pPr>
            <a:r>
              <a:rPr lang="fr-FR" sz="2000" dirty="0">
                <a:solidFill>
                  <a:schemeClr val="bg1"/>
                </a:solidFill>
                <a:latin typeface="Berlin Sans FB" panose="020E0602020502020306" pitchFamily="34" charset="0"/>
              </a:rPr>
              <a:t>TITRE: </a:t>
            </a:r>
          </a:p>
          <a:p>
            <a:pPr marL="0" indent="0">
              <a:buNone/>
            </a:pPr>
            <a:r>
              <a:rPr lang="fr-FR" sz="2000" dirty="0">
                <a:solidFill>
                  <a:schemeClr val="bg1"/>
                </a:solidFill>
                <a:latin typeface="Berlin Sans FB" panose="020E0602020502020306" pitchFamily="34" charset="0"/>
              </a:rPr>
              <a:t>GENRE:</a:t>
            </a:r>
          </a:p>
          <a:p>
            <a:pPr marL="0" indent="0">
              <a:buNone/>
            </a:pPr>
            <a:r>
              <a:rPr lang="fr-FR" sz="2000" dirty="0">
                <a:solidFill>
                  <a:schemeClr val="bg1"/>
                </a:solidFill>
                <a:latin typeface="Berlin Sans FB" panose="020E0602020502020306" pitchFamily="34" charset="0"/>
              </a:rPr>
              <a:t>PLATEFORME:</a:t>
            </a:r>
          </a:p>
          <a:p>
            <a:pPr marL="0" indent="0">
              <a:buNone/>
            </a:pPr>
            <a:r>
              <a:rPr lang="fr-FR" sz="2000" dirty="0">
                <a:solidFill>
                  <a:schemeClr val="bg1"/>
                </a:solidFill>
                <a:latin typeface="Berlin Sans FB" panose="020E0602020502020306" pitchFamily="34" charset="0"/>
              </a:rPr>
              <a:t>DATE DE SORTIE:</a:t>
            </a:r>
          </a:p>
          <a:p>
            <a:pPr marL="0" indent="0">
              <a:buNone/>
            </a:pPr>
            <a:r>
              <a:rPr lang="fr-FR" sz="2000" dirty="0">
                <a:solidFill>
                  <a:schemeClr val="bg1"/>
                </a:solidFill>
                <a:latin typeface="Berlin Sans FB" panose="020E0602020502020306" pitchFamily="34" charset="0"/>
              </a:rPr>
              <a:t>SRP:</a:t>
            </a:r>
          </a:p>
          <a:p>
            <a:pPr marL="0" indent="0">
              <a:buNone/>
            </a:pPr>
            <a:r>
              <a:rPr lang="fr-FR" sz="2000" dirty="0">
                <a:solidFill>
                  <a:schemeClr val="bg1"/>
                </a:solidFill>
                <a:latin typeface="Berlin Sans FB" panose="020E0602020502020306" pitchFamily="34" charset="0"/>
              </a:rPr>
              <a:t>AUDIO: </a:t>
            </a:r>
          </a:p>
          <a:p>
            <a:pPr marL="0" indent="0">
              <a:buNone/>
            </a:pPr>
            <a:r>
              <a:rPr lang="fr-FR" sz="2000" dirty="0">
                <a:solidFill>
                  <a:schemeClr val="bg1"/>
                </a:solidFill>
                <a:latin typeface="Berlin Sans FB" panose="020E0602020502020306" pitchFamily="34" charset="0"/>
              </a:rPr>
              <a:t>TEXTES:</a:t>
            </a:r>
          </a:p>
          <a:p>
            <a:pPr marL="0" indent="0">
              <a:buNone/>
            </a:pPr>
            <a:r>
              <a:rPr lang="fr-FR" sz="2100" dirty="0">
                <a:solidFill>
                  <a:schemeClr val="bg1"/>
                </a:solidFill>
                <a:latin typeface="Berlin Sans FB" panose="020E0602020502020306" pitchFamily="34" charset="0"/>
              </a:rPr>
              <a:t>DEVELOPEUR: </a:t>
            </a:r>
          </a:p>
          <a:p>
            <a:pPr marL="0" indent="0">
              <a:buNone/>
            </a:pPr>
            <a:r>
              <a:rPr lang="fr-FR" sz="2100" dirty="0">
                <a:solidFill>
                  <a:schemeClr val="bg1"/>
                </a:solidFill>
                <a:latin typeface="Berlin Sans FB" panose="020E0602020502020306" pitchFamily="34" charset="0"/>
              </a:rPr>
              <a:t>EDITEUR:</a:t>
            </a:r>
          </a:p>
        </p:txBody>
      </p:sp>
      <p:sp>
        <p:nvSpPr>
          <p:cNvPr id="10" name="Espace réservé du contenu 2">
            <a:extLst>
              <a:ext uri="{FF2B5EF4-FFF2-40B4-BE49-F238E27FC236}">
                <a16:creationId xmlns:a16="http://schemas.microsoft.com/office/drawing/2014/main" id="{FB3A1001-BBAA-4D5D-94D7-184F57BB5ACE}"/>
              </a:ext>
            </a:extLst>
          </p:cNvPr>
          <p:cNvSpPr txBox="1">
            <a:spLocks/>
          </p:cNvSpPr>
          <p:nvPr/>
        </p:nvSpPr>
        <p:spPr>
          <a:xfrm>
            <a:off x="3662966" y="1999068"/>
            <a:ext cx="2545146" cy="33174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fr-FR" sz="1900" dirty="0">
                <a:solidFill>
                  <a:schemeClr val="bg1"/>
                </a:solidFill>
                <a:latin typeface="Berlin Sans FB" panose="020E0602020502020306" pitchFamily="34" charset="0"/>
              </a:rPr>
              <a:t>Titeuf Méga Party </a:t>
            </a:r>
          </a:p>
          <a:p>
            <a:pPr marL="0" indent="0">
              <a:lnSpc>
                <a:spcPct val="70000"/>
              </a:lnSpc>
              <a:buFont typeface="Arial" panose="020B0604020202020204" pitchFamily="34" charset="0"/>
              <a:buNone/>
            </a:pPr>
            <a:r>
              <a:rPr lang="fr-FR" sz="1900" dirty="0">
                <a:solidFill>
                  <a:schemeClr val="bg1"/>
                </a:solidFill>
                <a:latin typeface="Berlin Sans FB" panose="020E0602020502020306" pitchFamily="34" charset="0"/>
              </a:rPr>
              <a:t>Party-Game </a:t>
            </a:r>
          </a:p>
          <a:p>
            <a:pPr marL="0" indent="0">
              <a:lnSpc>
                <a:spcPct val="70000"/>
              </a:lnSpc>
              <a:buFont typeface="Arial" panose="020B0604020202020204" pitchFamily="34" charset="0"/>
              <a:buNone/>
            </a:pPr>
            <a:r>
              <a:rPr lang="fr-FR" sz="1900" dirty="0">
                <a:solidFill>
                  <a:schemeClr val="bg1"/>
                </a:solidFill>
                <a:latin typeface="Berlin Sans FB" panose="020E0602020502020306" pitchFamily="34" charset="0"/>
              </a:rPr>
              <a:t>Switch, PS4, Xbox, PC</a:t>
            </a:r>
          </a:p>
          <a:p>
            <a:pPr marL="0" indent="0">
              <a:lnSpc>
                <a:spcPct val="70000"/>
              </a:lnSpc>
              <a:buFont typeface="Arial" panose="020B0604020202020204" pitchFamily="34" charset="0"/>
              <a:buNone/>
            </a:pPr>
            <a:r>
              <a:rPr lang="fr-FR" sz="1900" dirty="0">
                <a:solidFill>
                  <a:schemeClr val="bg1"/>
                </a:solidFill>
                <a:latin typeface="Berlin Sans FB" panose="020E0602020502020306" pitchFamily="34" charset="0"/>
              </a:rPr>
              <a:t>21/11/2019</a:t>
            </a:r>
          </a:p>
          <a:p>
            <a:pPr marL="0" indent="0">
              <a:lnSpc>
                <a:spcPct val="70000"/>
              </a:lnSpc>
              <a:buFont typeface="Arial" panose="020B0604020202020204" pitchFamily="34" charset="0"/>
              <a:buNone/>
            </a:pPr>
            <a:r>
              <a:rPr lang="fr-FR" sz="1900" dirty="0">
                <a:solidFill>
                  <a:schemeClr val="bg1"/>
                </a:solidFill>
                <a:latin typeface="Berlin Sans FB" panose="020E0602020502020306" pitchFamily="34" charset="0"/>
              </a:rPr>
              <a:t>39,99€</a:t>
            </a:r>
          </a:p>
          <a:p>
            <a:pPr marL="0" indent="0">
              <a:lnSpc>
                <a:spcPct val="70000"/>
              </a:lnSpc>
              <a:buFont typeface="Arial" panose="020B0604020202020204" pitchFamily="34" charset="0"/>
              <a:buNone/>
            </a:pPr>
            <a:r>
              <a:rPr lang="fr-FR" sz="1900" dirty="0">
                <a:solidFill>
                  <a:schemeClr val="bg1"/>
                </a:solidFill>
                <a:latin typeface="Berlin Sans FB" panose="020E0602020502020306" pitchFamily="34" charset="0"/>
              </a:rPr>
              <a:t>Français // Anglais</a:t>
            </a:r>
          </a:p>
          <a:p>
            <a:pPr marL="0" indent="0">
              <a:lnSpc>
                <a:spcPct val="70000"/>
              </a:lnSpc>
              <a:buFont typeface="Arial" panose="020B0604020202020204" pitchFamily="34" charset="0"/>
              <a:buNone/>
            </a:pPr>
            <a:r>
              <a:rPr lang="fr-FR" sz="1900" dirty="0">
                <a:solidFill>
                  <a:schemeClr val="bg1"/>
                </a:solidFill>
                <a:latin typeface="Berlin Sans FB" panose="020E0602020502020306" pitchFamily="34" charset="0"/>
              </a:rPr>
              <a:t>EFIGS</a:t>
            </a:r>
          </a:p>
          <a:p>
            <a:pPr marL="0" indent="0">
              <a:lnSpc>
                <a:spcPct val="70000"/>
              </a:lnSpc>
              <a:buNone/>
            </a:pPr>
            <a:r>
              <a:rPr lang="fr-FR" sz="1900" dirty="0" err="1">
                <a:solidFill>
                  <a:schemeClr val="bg1"/>
                </a:solidFill>
                <a:latin typeface="Berlin Sans FB" panose="020E0602020502020306" pitchFamily="34" charset="0"/>
              </a:rPr>
              <a:t>Balio</a:t>
            </a:r>
            <a:r>
              <a:rPr lang="fr-FR" sz="1900" dirty="0">
                <a:solidFill>
                  <a:schemeClr val="bg1"/>
                </a:solidFill>
                <a:latin typeface="Berlin Sans FB" panose="020E0602020502020306" pitchFamily="34" charset="0"/>
              </a:rPr>
              <a:t> Studio</a:t>
            </a:r>
          </a:p>
          <a:p>
            <a:pPr marL="0" indent="0">
              <a:lnSpc>
                <a:spcPct val="70000"/>
              </a:lnSpc>
              <a:buNone/>
            </a:pPr>
            <a:r>
              <a:rPr lang="fr-FR" sz="1900" dirty="0" err="1">
                <a:solidFill>
                  <a:schemeClr val="bg1"/>
                </a:solidFill>
                <a:latin typeface="Berlin Sans FB" panose="020E0602020502020306" pitchFamily="34" charset="0"/>
              </a:rPr>
              <a:t>Microids</a:t>
            </a:r>
            <a:r>
              <a:rPr lang="fr-FR" sz="1900" dirty="0">
                <a:solidFill>
                  <a:schemeClr val="bg1"/>
                </a:solidFill>
                <a:latin typeface="Berlin Sans FB" panose="020E0602020502020306" pitchFamily="34" charset="0"/>
              </a:rPr>
              <a:t> </a:t>
            </a:r>
          </a:p>
          <a:p>
            <a:pPr marL="0" indent="0">
              <a:buFont typeface="Arial" panose="020B0604020202020204" pitchFamily="34" charset="0"/>
              <a:buNone/>
            </a:pPr>
            <a:endParaRPr lang="fr-FR" sz="1900" dirty="0">
              <a:solidFill>
                <a:schemeClr val="bg1"/>
              </a:solidFill>
              <a:latin typeface="Berlin Sans FB" panose="020E0602020502020306" pitchFamily="34" charset="0"/>
            </a:endParaRPr>
          </a:p>
        </p:txBody>
      </p:sp>
      <p:pic>
        <p:nvPicPr>
          <p:cNvPr id="29" name="Image 28" descr="Une image contenant texte&#10;&#10;Description générée automatiquement">
            <a:extLst>
              <a:ext uri="{FF2B5EF4-FFF2-40B4-BE49-F238E27FC236}">
                <a16:creationId xmlns:a16="http://schemas.microsoft.com/office/drawing/2014/main" id="{FF569883-CD2A-42D6-8F00-648B66948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163" y="1417291"/>
            <a:ext cx="2731576" cy="3724876"/>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771F7E0F-621B-48C1-A0CB-F1AA27BFB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044" y="1795362"/>
            <a:ext cx="2731576" cy="3724877"/>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04CDD435-5857-4170-855E-F10499EDF1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5951" y="2185434"/>
            <a:ext cx="2920618" cy="3894158"/>
          </a:xfrm>
          <a:prstGeom prst="rect">
            <a:avLst/>
          </a:prstGeom>
        </p:spPr>
      </p:pic>
    </p:spTree>
    <p:extLst>
      <p:ext uri="{BB962C8B-B14F-4D97-AF65-F5344CB8AC3E}">
        <p14:creationId xmlns:p14="http://schemas.microsoft.com/office/powerpoint/2010/main" val="2971100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2" descr="RÃ©sultat de recherche d'images pour &quot;titeuf ville&quot;">
            <a:extLst>
              <a:ext uri="{FF2B5EF4-FFF2-40B4-BE49-F238E27FC236}">
                <a16:creationId xmlns:a16="http://schemas.microsoft.com/office/drawing/2014/main" id="{3D79E349-D971-41CB-A276-14F0114E656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9455" b="83393" l="35834" r="38326">
                        <a14:foregroundMark x1="36438" y1="81497" x2="38000" y2="81289"/>
                        <a14:foregroundMark x1="36313" y1="82848" x2="37875" y2="81289"/>
                      </a14:backgroundRemoval>
                    </a14:imgEffect>
                  </a14:imgLayer>
                </a14:imgProps>
              </a:ext>
              <a:ext uri="{28A0092B-C50C-407E-A947-70E740481C1C}">
                <a14:useLocalDpi xmlns:a14="http://schemas.microsoft.com/office/drawing/2010/main" val="0"/>
              </a:ext>
            </a:extLst>
          </a:blip>
          <a:srcRect l="35523" t="78963" r="61362" b="16115"/>
          <a:stretch/>
        </p:blipFill>
        <p:spPr bwMode="auto">
          <a:xfrm>
            <a:off x="8220364" y="6066126"/>
            <a:ext cx="184728" cy="17549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08A62A27-541B-4E04-ABA7-9F0D51AEA92F}"/>
              </a:ext>
            </a:extLst>
          </p:cNvPr>
          <p:cNvPicPr>
            <a:picLocks noChangeAspect="1"/>
          </p:cNvPicPr>
          <p:nvPr/>
        </p:nvPicPr>
        <p:blipFill rotWithShape="1">
          <a:blip r:embed="rId4">
            <a:extLst>
              <a:ext uri="{28A0092B-C50C-407E-A947-70E740481C1C}">
                <a14:useLocalDpi xmlns:a14="http://schemas.microsoft.com/office/drawing/2010/main" val="0"/>
              </a:ext>
            </a:extLst>
          </a:blip>
          <a:srcRect t="64827" b="13428"/>
          <a:stretch/>
        </p:blipFill>
        <p:spPr>
          <a:xfrm>
            <a:off x="2658359" y="243847"/>
            <a:ext cx="5109622" cy="837871"/>
          </a:xfrm>
          <a:prstGeom prst="rect">
            <a:avLst/>
          </a:prstGeom>
        </p:spPr>
      </p:pic>
      <p:sp>
        <p:nvSpPr>
          <p:cNvPr id="2" name="Titre 1">
            <a:extLst>
              <a:ext uri="{FF2B5EF4-FFF2-40B4-BE49-F238E27FC236}">
                <a16:creationId xmlns:a16="http://schemas.microsoft.com/office/drawing/2014/main" id="{83F8C945-F415-49C9-8418-4971146A2350}"/>
              </a:ext>
            </a:extLst>
          </p:cNvPr>
          <p:cNvSpPr>
            <a:spLocks noGrp="1"/>
          </p:cNvSpPr>
          <p:nvPr>
            <p:ph type="title"/>
          </p:nvPr>
        </p:nvSpPr>
        <p:spPr>
          <a:xfrm>
            <a:off x="3264776" y="0"/>
            <a:ext cx="4182398" cy="1325563"/>
          </a:xfrm>
          <a:noFill/>
        </p:spPr>
        <p:txBody>
          <a:bodyPr/>
          <a:lstStyle/>
          <a:p>
            <a:r>
              <a:rPr lang="fr-FR" b="1" dirty="0">
                <a:latin typeface="Berlin Sans FB" panose="020E0602020502020306" pitchFamily="34" charset="0"/>
              </a:rPr>
              <a:t>Edition limitée </a:t>
            </a:r>
          </a:p>
        </p:txBody>
      </p:sp>
      <p:sp>
        <p:nvSpPr>
          <p:cNvPr id="10" name="Rectangle 9">
            <a:extLst>
              <a:ext uri="{FF2B5EF4-FFF2-40B4-BE49-F238E27FC236}">
                <a16:creationId xmlns:a16="http://schemas.microsoft.com/office/drawing/2014/main" id="{1DF2CF80-C4F4-442B-877C-54144749FDC2}"/>
              </a:ext>
            </a:extLst>
          </p:cNvPr>
          <p:cNvSpPr/>
          <p:nvPr/>
        </p:nvSpPr>
        <p:spPr>
          <a:xfrm>
            <a:off x="481958" y="1634744"/>
            <a:ext cx="6167866" cy="3763146"/>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a:extLst>
              <a:ext uri="{FF2B5EF4-FFF2-40B4-BE49-F238E27FC236}">
                <a16:creationId xmlns:a16="http://schemas.microsoft.com/office/drawing/2014/main" id="{329B1443-F75C-4649-9323-F7DC17D6139A}"/>
              </a:ext>
            </a:extLst>
          </p:cNvPr>
          <p:cNvGrpSpPr/>
          <p:nvPr/>
        </p:nvGrpSpPr>
        <p:grpSpPr>
          <a:xfrm>
            <a:off x="354482" y="1503842"/>
            <a:ext cx="10495769" cy="4737775"/>
            <a:chOff x="702675" y="1747982"/>
            <a:chExt cx="5311496" cy="3350491"/>
          </a:xfrm>
          <a:effectLst/>
        </p:grpSpPr>
        <p:sp>
          <p:nvSpPr>
            <p:cNvPr id="12" name="Rectangle 11">
              <a:extLst>
                <a:ext uri="{FF2B5EF4-FFF2-40B4-BE49-F238E27FC236}">
                  <a16:creationId xmlns:a16="http://schemas.microsoft.com/office/drawing/2014/main" id="{2DAA5DB1-87F7-4A58-9C9B-C61F7DDD760D}"/>
                </a:ext>
              </a:extLst>
            </p:cNvPr>
            <p:cNvSpPr/>
            <p:nvPr/>
          </p:nvSpPr>
          <p:spPr>
            <a:xfrm>
              <a:off x="702675" y="1747982"/>
              <a:ext cx="5311496" cy="3350491"/>
            </a:xfrm>
            <a:prstGeom prst="rect">
              <a:avLst/>
            </a:prstGeom>
            <a:solidFill>
              <a:srgbClr val="D3A68D"/>
            </a:solidFill>
            <a:ln w="19050">
              <a:solidFill>
                <a:srgbClr val="7C595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1B499EB1-210A-4C6F-80FD-5F6C75F654EA}"/>
                </a:ext>
              </a:extLst>
            </p:cNvPr>
            <p:cNvSpPr/>
            <p:nvPr/>
          </p:nvSpPr>
          <p:spPr>
            <a:xfrm>
              <a:off x="801380" y="1856948"/>
              <a:ext cx="5114086" cy="3132557"/>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u contenu 2">
            <a:extLst>
              <a:ext uri="{FF2B5EF4-FFF2-40B4-BE49-F238E27FC236}">
                <a16:creationId xmlns:a16="http://schemas.microsoft.com/office/drawing/2014/main" id="{E2B42FF0-3B66-442B-A75D-44765FD029D3}"/>
              </a:ext>
            </a:extLst>
          </p:cNvPr>
          <p:cNvSpPr>
            <a:spLocks noGrp="1"/>
          </p:cNvSpPr>
          <p:nvPr>
            <p:ph idx="1"/>
          </p:nvPr>
        </p:nvSpPr>
        <p:spPr>
          <a:xfrm>
            <a:off x="609434" y="2006177"/>
            <a:ext cx="6167866" cy="2880803"/>
          </a:xfrm>
          <a:noFill/>
        </p:spPr>
        <p:txBody>
          <a:bodyPr>
            <a:normAutofit/>
          </a:bodyPr>
          <a:lstStyle/>
          <a:p>
            <a:pPr>
              <a:buFontTx/>
              <a:buChar char="-"/>
            </a:pPr>
            <a:r>
              <a:rPr lang="fr-FR" dirty="0">
                <a:solidFill>
                  <a:schemeClr val="bg1"/>
                </a:solidFill>
                <a:latin typeface="Berlin Sans FB" panose="020E0602020502020306" pitchFamily="34" charset="0"/>
              </a:rPr>
              <a:t>Jeu</a:t>
            </a:r>
          </a:p>
          <a:p>
            <a:pPr>
              <a:buFontTx/>
              <a:buChar char="-"/>
            </a:pPr>
            <a:r>
              <a:rPr lang="fr-FR" dirty="0">
                <a:solidFill>
                  <a:schemeClr val="bg1"/>
                </a:solidFill>
                <a:latin typeface="Berlin Sans FB" panose="020E0602020502020306" pitchFamily="34" charset="0"/>
              </a:rPr>
              <a:t>Fourreau Edition Limitée</a:t>
            </a:r>
          </a:p>
          <a:p>
            <a:pPr>
              <a:buFontTx/>
              <a:buChar char="-"/>
            </a:pPr>
            <a:r>
              <a:rPr lang="fr-FR" dirty="0">
                <a:solidFill>
                  <a:schemeClr val="bg1"/>
                </a:solidFill>
                <a:latin typeface="Berlin Sans FB" panose="020E0602020502020306" pitchFamily="34" charset="0"/>
              </a:rPr>
              <a:t>Petite figurine Titeuf avec ses personnages (Titeuf, Nadia, Manu, Hugo)</a:t>
            </a:r>
          </a:p>
        </p:txBody>
      </p:sp>
      <p:grpSp>
        <p:nvGrpSpPr>
          <p:cNvPr id="14" name="Groupe 13">
            <a:extLst>
              <a:ext uri="{FF2B5EF4-FFF2-40B4-BE49-F238E27FC236}">
                <a16:creationId xmlns:a16="http://schemas.microsoft.com/office/drawing/2014/main" id="{20E88375-CDCE-46EB-92DB-36FFD8CC6E51}"/>
              </a:ext>
            </a:extLst>
          </p:cNvPr>
          <p:cNvGrpSpPr/>
          <p:nvPr/>
        </p:nvGrpSpPr>
        <p:grpSpPr>
          <a:xfrm>
            <a:off x="6105668" y="1747687"/>
            <a:ext cx="2165724" cy="3182388"/>
            <a:chOff x="9096844" y="2650112"/>
            <a:chExt cx="2165724" cy="3182388"/>
          </a:xfrm>
        </p:grpSpPr>
        <p:grpSp>
          <p:nvGrpSpPr>
            <p:cNvPr id="15" name="Groupe 14">
              <a:extLst>
                <a:ext uri="{FF2B5EF4-FFF2-40B4-BE49-F238E27FC236}">
                  <a16:creationId xmlns:a16="http://schemas.microsoft.com/office/drawing/2014/main" id="{4EDD997A-1FD6-4C23-A54D-20A8AAA107D1}"/>
                </a:ext>
              </a:extLst>
            </p:cNvPr>
            <p:cNvGrpSpPr/>
            <p:nvPr/>
          </p:nvGrpSpPr>
          <p:grpSpPr>
            <a:xfrm>
              <a:off x="9305582" y="2650112"/>
              <a:ext cx="1956986" cy="3182388"/>
              <a:chOff x="9836055" y="2737460"/>
              <a:chExt cx="1956986" cy="3182388"/>
            </a:xfrm>
          </p:grpSpPr>
          <p:pic>
            <p:nvPicPr>
              <p:cNvPr id="18" name="Image 17">
                <a:extLst>
                  <a:ext uri="{FF2B5EF4-FFF2-40B4-BE49-F238E27FC236}">
                    <a16:creationId xmlns:a16="http://schemas.microsoft.com/office/drawing/2014/main" id="{AC41ABC3-EB13-4C4C-96EF-B5F6E10148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6055" y="2737460"/>
                <a:ext cx="1956986" cy="3182388"/>
              </a:xfrm>
              <a:prstGeom prst="rect">
                <a:avLst/>
              </a:prstGeom>
            </p:spPr>
          </p:pic>
          <p:pic>
            <p:nvPicPr>
              <p:cNvPr id="19" name="Picture 2" descr="RÃ©sultat de recherche d'images pour &quot;Titeuf mega compet&quot;">
                <a:extLst>
                  <a:ext uri="{FF2B5EF4-FFF2-40B4-BE49-F238E27FC236}">
                    <a16:creationId xmlns:a16="http://schemas.microsoft.com/office/drawing/2014/main" id="{A8232E8E-DD8C-4A12-BFF8-E77EF726678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073" t="13885" r="15480"/>
              <a:stretch/>
            </p:blipFill>
            <p:spPr bwMode="auto">
              <a:xfrm>
                <a:off x="9864868" y="2791188"/>
                <a:ext cx="1847646" cy="31042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Ã©sultat de recherche d'images pour &quot;pegi 7&quot;">
                <a:extLst>
                  <a:ext uri="{FF2B5EF4-FFF2-40B4-BE49-F238E27FC236}">
                    <a16:creationId xmlns:a16="http://schemas.microsoft.com/office/drawing/2014/main" id="{A00E0FB3-F142-48F4-B171-C4BF32A217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1868" y="5403883"/>
                <a:ext cx="347486" cy="424516"/>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4" descr="RÃ©sultat de recherche d'images pour &quot;switch logo&quot;">
              <a:extLst>
                <a:ext uri="{FF2B5EF4-FFF2-40B4-BE49-F238E27FC236}">
                  <a16:creationId xmlns:a16="http://schemas.microsoft.com/office/drawing/2014/main" id="{CB4FA455-0E3B-44E0-9B47-76946CD449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6844" y="2650112"/>
              <a:ext cx="858224" cy="482751"/>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Image 5">
            <a:extLst>
              <a:ext uri="{FF2B5EF4-FFF2-40B4-BE49-F238E27FC236}">
                <a16:creationId xmlns:a16="http://schemas.microsoft.com/office/drawing/2014/main" id="{7FFB617A-0085-461F-9400-482B0E8DE7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7981" y="3043063"/>
            <a:ext cx="3161750" cy="3370082"/>
          </a:xfrm>
          <a:prstGeom prst="rect">
            <a:avLst/>
          </a:prstGeom>
        </p:spPr>
      </p:pic>
    </p:spTree>
    <p:extLst>
      <p:ext uri="{BB962C8B-B14F-4D97-AF65-F5344CB8AC3E}">
        <p14:creationId xmlns:p14="http://schemas.microsoft.com/office/powerpoint/2010/main" val="1393114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e 28">
            <a:extLst>
              <a:ext uri="{FF2B5EF4-FFF2-40B4-BE49-F238E27FC236}">
                <a16:creationId xmlns:a16="http://schemas.microsoft.com/office/drawing/2014/main" id="{0BAD4A69-933E-4A10-B734-E8DEAC4173A0}"/>
              </a:ext>
            </a:extLst>
          </p:cNvPr>
          <p:cNvGrpSpPr/>
          <p:nvPr/>
        </p:nvGrpSpPr>
        <p:grpSpPr>
          <a:xfrm>
            <a:off x="8356420" y="4348518"/>
            <a:ext cx="3181263" cy="1463901"/>
            <a:chOff x="702675" y="1747982"/>
            <a:chExt cx="5311496" cy="3350491"/>
          </a:xfrm>
          <a:effectLst/>
        </p:grpSpPr>
        <p:sp>
          <p:nvSpPr>
            <p:cNvPr id="30" name="Rectangle 29">
              <a:extLst>
                <a:ext uri="{FF2B5EF4-FFF2-40B4-BE49-F238E27FC236}">
                  <a16:creationId xmlns:a16="http://schemas.microsoft.com/office/drawing/2014/main" id="{C5190E83-7EBD-485C-9FA0-06D8E4DFEF79}"/>
                </a:ext>
              </a:extLst>
            </p:cNvPr>
            <p:cNvSpPr/>
            <p:nvPr/>
          </p:nvSpPr>
          <p:spPr>
            <a:xfrm>
              <a:off x="702675" y="1747982"/>
              <a:ext cx="5311496" cy="3350491"/>
            </a:xfrm>
            <a:prstGeom prst="rect">
              <a:avLst/>
            </a:prstGeom>
            <a:solidFill>
              <a:srgbClr val="D3A68D"/>
            </a:solidFill>
            <a:ln w="19050">
              <a:solidFill>
                <a:srgbClr val="7C595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1" name="Rectangle 30">
              <a:extLst>
                <a:ext uri="{FF2B5EF4-FFF2-40B4-BE49-F238E27FC236}">
                  <a16:creationId xmlns:a16="http://schemas.microsoft.com/office/drawing/2014/main" id="{EEE048A8-4222-4BA8-BB67-9D662337BDDF}"/>
                </a:ext>
              </a:extLst>
            </p:cNvPr>
            <p:cNvSpPr/>
            <p:nvPr/>
          </p:nvSpPr>
          <p:spPr>
            <a:xfrm>
              <a:off x="801380" y="1856948"/>
              <a:ext cx="5114086" cy="3132557"/>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grpSp>
      <p:grpSp>
        <p:nvGrpSpPr>
          <p:cNvPr id="26" name="Groupe 25">
            <a:extLst>
              <a:ext uri="{FF2B5EF4-FFF2-40B4-BE49-F238E27FC236}">
                <a16:creationId xmlns:a16="http://schemas.microsoft.com/office/drawing/2014/main" id="{3A9D4073-836A-46E3-94A9-861340A6CD08}"/>
              </a:ext>
            </a:extLst>
          </p:cNvPr>
          <p:cNvGrpSpPr/>
          <p:nvPr/>
        </p:nvGrpSpPr>
        <p:grpSpPr>
          <a:xfrm>
            <a:off x="4574726" y="4348518"/>
            <a:ext cx="3181263" cy="1463901"/>
            <a:chOff x="702675" y="1747982"/>
            <a:chExt cx="5311496" cy="3350491"/>
          </a:xfrm>
          <a:effectLst/>
        </p:grpSpPr>
        <p:sp>
          <p:nvSpPr>
            <p:cNvPr id="27" name="Rectangle 26">
              <a:extLst>
                <a:ext uri="{FF2B5EF4-FFF2-40B4-BE49-F238E27FC236}">
                  <a16:creationId xmlns:a16="http://schemas.microsoft.com/office/drawing/2014/main" id="{241F8CB4-DE33-4B26-A5A0-D05FDB22A95F}"/>
                </a:ext>
              </a:extLst>
            </p:cNvPr>
            <p:cNvSpPr/>
            <p:nvPr/>
          </p:nvSpPr>
          <p:spPr>
            <a:xfrm>
              <a:off x="702675" y="1747982"/>
              <a:ext cx="5311496" cy="3350491"/>
            </a:xfrm>
            <a:prstGeom prst="rect">
              <a:avLst/>
            </a:prstGeom>
            <a:solidFill>
              <a:srgbClr val="D3A68D"/>
            </a:solidFill>
            <a:ln w="19050">
              <a:solidFill>
                <a:srgbClr val="7C595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28" name="Rectangle 27">
              <a:extLst>
                <a:ext uri="{FF2B5EF4-FFF2-40B4-BE49-F238E27FC236}">
                  <a16:creationId xmlns:a16="http://schemas.microsoft.com/office/drawing/2014/main" id="{9AC7127E-35E7-4330-B054-BDC756AAEC37}"/>
                </a:ext>
              </a:extLst>
            </p:cNvPr>
            <p:cNvSpPr/>
            <p:nvPr/>
          </p:nvSpPr>
          <p:spPr>
            <a:xfrm>
              <a:off x="801380" y="1856948"/>
              <a:ext cx="5114086" cy="3132557"/>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grpSp>
      <p:pic>
        <p:nvPicPr>
          <p:cNvPr id="2062" name="Picture 14" descr="RÃ©sultat de recherche d'images pour &quot;titeuf un truc de dingue&quot;">
            <a:extLst>
              <a:ext uri="{FF2B5EF4-FFF2-40B4-BE49-F238E27FC236}">
                <a16:creationId xmlns:a16="http://schemas.microsoft.com/office/drawing/2014/main" id="{560F2870-4E20-45A8-8086-DB73E1C5B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01860">
            <a:off x="2776816" y="1761031"/>
            <a:ext cx="1518890" cy="21996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Ã©sultat de recherche d'images pour &quot;titeuf&quot;">
            <a:extLst>
              <a:ext uri="{FF2B5EF4-FFF2-40B4-BE49-F238E27FC236}">
                <a16:creationId xmlns:a16="http://schemas.microsoft.com/office/drawing/2014/main" id="{40A4A488-0A58-4E02-9B26-164700E8A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62008">
            <a:off x="844186" y="1811283"/>
            <a:ext cx="1607531" cy="21976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Ã©sultat de recherche d'images pour &quot;titeuf le film&quot;">
            <a:extLst>
              <a:ext uri="{FF2B5EF4-FFF2-40B4-BE49-F238E27FC236}">
                <a16:creationId xmlns:a16="http://schemas.microsoft.com/office/drawing/2014/main" id="{9013C8DC-B9D9-44E2-9468-E4EFB4896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5658" y="1696240"/>
            <a:ext cx="1756820" cy="249335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Ã©sultat de recherche d'images pour &quot;titeuf sÃ©rie&quot;">
            <a:extLst>
              <a:ext uri="{FF2B5EF4-FFF2-40B4-BE49-F238E27FC236}">
                <a16:creationId xmlns:a16="http://schemas.microsoft.com/office/drawing/2014/main" id="{BE6BB63B-0BF4-427F-9876-3134BE10E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6646" y="1844073"/>
            <a:ext cx="2763371" cy="219769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Ã©sultat de recherche d'images pour &quot;titeuf sÃ©rie&quot;">
            <a:extLst>
              <a:ext uri="{FF2B5EF4-FFF2-40B4-BE49-F238E27FC236}">
                <a16:creationId xmlns:a16="http://schemas.microsoft.com/office/drawing/2014/main" id="{E03459FE-DAE5-46F7-BB77-4ACB9485C2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4840" t="32162" r="20981" b="49062"/>
          <a:stretch/>
        </p:blipFill>
        <p:spPr bwMode="auto">
          <a:xfrm rot="10800000">
            <a:off x="11945896" y="111966"/>
            <a:ext cx="157657" cy="156576"/>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F5B9F08C-1B5F-4BB4-86B1-91EF9CA17285}"/>
              </a:ext>
            </a:extLst>
          </p:cNvPr>
          <p:cNvSpPr txBox="1"/>
          <p:nvPr/>
        </p:nvSpPr>
        <p:spPr>
          <a:xfrm>
            <a:off x="9226326" y="4310144"/>
            <a:ext cx="1906417" cy="461665"/>
          </a:xfrm>
          <a:prstGeom prst="rect">
            <a:avLst/>
          </a:prstGeom>
          <a:noFill/>
        </p:spPr>
        <p:txBody>
          <a:bodyPr wrap="square" rtlCol="0">
            <a:spAutoFit/>
          </a:bodyPr>
          <a:lstStyle/>
          <a:p>
            <a:r>
              <a:rPr lang="fr-FR" sz="2400" dirty="0">
                <a:solidFill>
                  <a:schemeClr val="bg1"/>
                </a:solidFill>
                <a:latin typeface="Berlin Sans FB" panose="020E0602020502020306" pitchFamily="34" charset="0"/>
              </a:rPr>
              <a:t>Série TV</a:t>
            </a:r>
          </a:p>
        </p:txBody>
      </p:sp>
      <p:pic>
        <p:nvPicPr>
          <p:cNvPr id="2060" name="Picture 12" descr="RÃ©sultat de recherche d'images pour &quot;titeuf Ã  fond le slip&quot;">
            <a:extLst>
              <a:ext uri="{FF2B5EF4-FFF2-40B4-BE49-F238E27FC236}">
                <a16:creationId xmlns:a16="http://schemas.microsoft.com/office/drawing/2014/main" id="{D546746C-FE88-4F46-9358-5E6420ABF0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655" y="1762018"/>
            <a:ext cx="1616339" cy="219769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1908F09-AE76-422F-B3DA-CBBDCE1FF5FA}"/>
              </a:ext>
            </a:extLst>
          </p:cNvPr>
          <p:cNvSpPr/>
          <p:nvPr/>
        </p:nvSpPr>
        <p:spPr>
          <a:xfrm>
            <a:off x="935136" y="4383486"/>
            <a:ext cx="3022600" cy="307777"/>
          </a:xfrm>
          <a:prstGeom prst="rect">
            <a:avLst/>
          </a:prstGeom>
        </p:spPr>
        <p:txBody>
          <a:bodyPr wrap="square">
            <a:spAutoFit/>
          </a:bodyPr>
          <a:lstStyle/>
          <a:p>
            <a:pPr algn="ctr"/>
            <a:r>
              <a:rPr lang="fr-FR" sz="1400" b="0" i="0" dirty="0">
                <a:solidFill>
                  <a:schemeClr val="bg1"/>
                </a:solidFill>
                <a:effectLst/>
                <a:latin typeface="Arial" panose="020B0604020202020204" pitchFamily="34" charset="0"/>
              </a:rPr>
              <a:t>Edité depuis 1993, </a:t>
            </a:r>
            <a:endParaRPr lang="fr-FR" sz="1400" dirty="0">
              <a:solidFill>
                <a:schemeClr val="bg1"/>
              </a:solidFill>
            </a:endParaRPr>
          </a:p>
        </p:txBody>
      </p:sp>
      <p:sp>
        <p:nvSpPr>
          <p:cNvPr id="6" name="Rectangle 5">
            <a:extLst>
              <a:ext uri="{FF2B5EF4-FFF2-40B4-BE49-F238E27FC236}">
                <a16:creationId xmlns:a16="http://schemas.microsoft.com/office/drawing/2014/main" id="{842A4FC4-DD83-4382-A2D8-9967A95D0842}"/>
              </a:ext>
            </a:extLst>
          </p:cNvPr>
          <p:cNvSpPr/>
          <p:nvPr/>
        </p:nvSpPr>
        <p:spPr>
          <a:xfrm>
            <a:off x="8578921" y="4691263"/>
            <a:ext cx="2736263" cy="1015663"/>
          </a:xfrm>
          <a:prstGeom prst="rect">
            <a:avLst/>
          </a:prstGeom>
        </p:spPr>
        <p:txBody>
          <a:bodyPr wrap="square">
            <a:spAutoFit/>
          </a:bodyPr>
          <a:lstStyle/>
          <a:p>
            <a:pPr algn="ctr"/>
            <a:r>
              <a:rPr lang="fr-FR" sz="1200" dirty="0">
                <a:solidFill>
                  <a:schemeClr val="bg1"/>
                </a:solidFill>
                <a:latin typeface="Berlin Sans FB" panose="020E0602020502020306" pitchFamily="34" charset="0"/>
              </a:rPr>
              <a:t>La série Titeuf, toujours en production, a été créée en 2001. Les saisons 1 à 4, soit 326 épisodes, ont été produites entre 2001 et 2016.</a:t>
            </a:r>
          </a:p>
          <a:p>
            <a:pPr algn="ctr"/>
            <a:r>
              <a:rPr lang="fr-FR" sz="1200" b="1" dirty="0">
                <a:solidFill>
                  <a:schemeClr val="bg1"/>
                </a:solidFill>
                <a:latin typeface="Berlin Sans FB" panose="020E0602020502020306" pitchFamily="34" charset="0"/>
              </a:rPr>
              <a:t>(présent sur Netflix)</a:t>
            </a:r>
          </a:p>
        </p:txBody>
      </p:sp>
      <p:pic>
        <p:nvPicPr>
          <p:cNvPr id="34" name="Image 33">
            <a:extLst>
              <a:ext uri="{FF2B5EF4-FFF2-40B4-BE49-F238E27FC236}">
                <a16:creationId xmlns:a16="http://schemas.microsoft.com/office/drawing/2014/main" id="{4D680434-7B23-44A1-88CD-6898F6017755}"/>
              </a:ext>
            </a:extLst>
          </p:cNvPr>
          <p:cNvPicPr>
            <a:picLocks noChangeAspect="1"/>
          </p:cNvPicPr>
          <p:nvPr/>
        </p:nvPicPr>
        <p:blipFill rotWithShape="1">
          <a:blip r:embed="rId8">
            <a:extLst>
              <a:ext uri="{28A0092B-C50C-407E-A947-70E740481C1C}">
                <a14:useLocalDpi xmlns:a14="http://schemas.microsoft.com/office/drawing/2010/main" val="0"/>
              </a:ext>
            </a:extLst>
          </a:blip>
          <a:srcRect t="64827" b="13428"/>
          <a:stretch/>
        </p:blipFill>
        <p:spPr>
          <a:xfrm>
            <a:off x="3187105" y="212330"/>
            <a:ext cx="5169315" cy="837871"/>
          </a:xfrm>
          <a:prstGeom prst="rect">
            <a:avLst/>
          </a:prstGeom>
        </p:spPr>
      </p:pic>
      <p:sp>
        <p:nvSpPr>
          <p:cNvPr id="2" name="Titre 1">
            <a:extLst>
              <a:ext uri="{FF2B5EF4-FFF2-40B4-BE49-F238E27FC236}">
                <a16:creationId xmlns:a16="http://schemas.microsoft.com/office/drawing/2014/main" id="{6E252723-CB47-4405-964F-CF9B490AED87}"/>
              </a:ext>
            </a:extLst>
          </p:cNvPr>
          <p:cNvSpPr>
            <a:spLocks noGrp="1"/>
          </p:cNvSpPr>
          <p:nvPr>
            <p:ph type="title"/>
          </p:nvPr>
        </p:nvSpPr>
        <p:spPr>
          <a:xfrm>
            <a:off x="3907170" y="352873"/>
            <a:ext cx="4150059" cy="523220"/>
          </a:xfrm>
          <a:effectLst>
            <a:outerShdw dir="5400000" algn="ctr" rotWithShape="0">
              <a:srgbClr val="000000">
                <a:alpha val="34000"/>
              </a:srgbClr>
            </a:outerShdw>
          </a:effectLst>
        </p:spPr>
        <p:txBody>
          <a:bodyPr>
            <a:normAutofit fontScale="90000"/>
          </a:bodyPr>
          <a:lstStyle/>
          <a:p>
            <a:pPr algn="ctr"/>
            <a:r>
              <a:rPr lang="fr-FR" b="1" dirty="0">
                <a:latin typeface="Berlin Sans FB" panose="020E0602020502020306" pitchFamily="34" charset="0"/>
              </a:rPr>
              <a:t>La licence Titeuf</a:t>
            </a:r>
          </a:p>
        </p:txBody>
      </p:sp>
      <p:grpSp>
        <p:nvGrpSpPr>
          <p:cNvPr id="23" name="Groupe 22">
            <a:extLst>
              <a:ext uri="{FF2B5EF4-FFF2-40B4-BE49-F238E27FC236}">
                <a16:creationId xmlns:a16="http://schemas.microsoft.com/office/drawing/2014/main" id="{D52BC86C-6220-4520-84C2-7DB4517629A2}"/>
              </a:ext>
            </a:extLst>
          </p:cNvPr>
          <p:cNvGrpSpPr/>
          <p:nvPr/>
        </p:nvGrpSpPr>
        <p:grpSpPr>
          <a:xfrm>
            <a:off x="872099" y="4348518"/>
            <a:ext cx="3181263" cy="1463901"/>
            <a:chOff x="702675" y="1747982"/>
            <a:chExt cx="5311496" cy="3350491"/>
          </a:xfrm>
          <a:effectLst/>
        </p:grpSpPr>
        <p:sp>
          <p:nvSpPr>
            <p:cNvPr id="24" name="Rectangle 23">
              <a:extLst>
                <a:ext uri="{FF2B5EF4-FFF2-40B4-BE49-F238E27FC236}">
                  <a16:creationId xmlns:a16="http://schemas.microsoft.com/office/drawing/2014/main" id="{0350B80A-1AB0-4B88-B5DD-D3463C03DFF7}"/>
                </a:ext>
              </a:extLst>
            </p:cNvPr>
            <p:cNvSpPr/>
            <p:nvPr/>
          </p:nvSpPr>
          <p:spPr>
            <a:xfrm>
              <a:off x="702675" y="1747982"/>
              <a:ext cx="5311496" cy="3350491"/>
            </a:xfrm>
            <a:prstGeom prst="rect">
              <a:avLst/>
            </a:prstGeom>
            <a:solidFill>
              <a:srgbClr val="D3A68D"/>
            </a:solidFill>
            <a:ln w="19050">
              <a:solidFill>
                <a:srgbClr val="7C595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25" name="Rectangle 24">
              <a:extLst>
                <a:ext uri="{FF2B5EF4-FFF2-40B4-BE49-F238E27FC236}">
                  <a16:creationId xmlns:a16="http://schemas.microsoft.com/office/drawing/2014/main" id="{A56E5B18-2E63-4508-A7CC-50386998251E}"/>
                </a:ext>
              </a:extLst>
            </p:cNvPr>
            <p:cNvSpPr/>
            <p:nvPr/>
          </p:nvSpPr>
          <p:spPr>
            <a:xfrm>
              <a:off x="801380" y="1856948"/>
              <a:ext cx="5114086" cy="3132557"/>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grpSp>
      <p:sp>
        <p:nvSpPr>
          <p:cNvPr id="5" name="Rectangle 4">
            <a:extLst>
              <a:ext uri="{FF2B5EF4-FFF2-40B4-BE49-F238E27FC236}">
                <a16:creationId xmlns:a16="http://schemas.microsoft.com/office/drawing/2014/main" id="{B0C00227-7667-49F4-A521-B16C4CDF7AB4}"/>
              </a:ext>
            </a:extLst>
          </p:cNvPr>
          <p:cNvSpPr/>
          <p:nvPr/>
        </p:nvSpPr>
        <p:spPr>
          <a:xfrm>
            <a:off x="1082744" y="4944812"/>
            <a:ext cx="2759972" cy="523220"/>
          </a:xfrm>
          <a:prstGeom prst="rect">
            <a:avLst/>
          </a:prstGeom>
        </p:spPr>
        <p:txBody>
          <a:bodyPr wrap="square">
            <a:spAutoFit/>
          </a:bodyPr>
          <a:lstStyle/>
          <a:p>
            <a:pPr algn="ctr"/>
            <a:r>
              <a:rPr lang="fr-FR" sz="1400" b="0" i="0" dirty="0">
                <a:solidFill>
                  <a:schemeClr val="bg1"/>
                </a:solidFill>
                <a:effectLst/>
                <a:latin typeface="Berlin Sans FB" panose="020E0602020502020306" pitchFamily="34" charset="0"/>
              </a:rPr>
              <a:t>La série de bande dessinée est </a:t>
            </a:r>
            <a:r>
              <a:rPr lang="fr-FR" sz="1400" b="1" i="0" dirty="0">
                <a:solidFill>
                  <a:schemeClr val="bg1"/>
                </a:solidFill>
                <a:effectLst/>
                <a:latin typeface="Berlin Sans FB" panose="020E0602020502020306" pitchFamily="34" charset="0"/>
              </a:rPr>
              <a:t>traduite dans plus de 25 pays</a:t>
            </a:r>
            <a:endParaRPr lang="fr-FR" sz="1400" b="1" dirty="0">
              <a:solidFill>
                <a:schemeClr val="bg1"/>
              </a:solidFill>
              <a:latin typeface="Berlin Sans FB" panose="020E0602020502020306" pitchFamily="34" charset="0"/>
            </a:endParaRPr>
          </a:p>
        </p:txBody>
      </p:sp>
      <p:sp>
        <p:nvSpPr>
          <p:cNvPr id="4" name="ZoneTexte 3">
            <a:extLst>
              <a:ext uri="{FF2B5EF4-FFF2-40B4-BE49-F238E27FC236}">
                <a16:creationId xmlns:a16="http://schemas.microsoft.com/office/drawing/2014/main" id="{0BDAD30B-BA55-4C3F-AB09-DF8006FD3C71}"/>
              </a:ext>
            </a:extLst>
          </p:cNvPr>
          <p:cNvSpPr txBox="1"/>
          <p:nvPr/>
        </p:nvSpPr>
        <p:spPr>
          <a:xfrm>
            <a:off x="2200003" y="4408950"/>
            <a:ext cx="769641" cy="523220"/>
          </a:xfrm>
          <a:prstGeom prst="rect">
            <a:avLst/>
          </a:prstGeom>
          <a:noFill/>
        </p:spPr>
        <p:txBody>
          <a:bodyPr wrap="square" rtlCol="0">
            <a:spAutoFit/>
          </a:bodyPr>
          <a:lstStyle/>
          <a:p>
            <a:pPr algn="ctr"/>
            <a:r>
              <a:rPr lang="fr-FR" sz="2800" dirty="0">
                <a:solidFill>
                  <a:schemeClr val="bg1"/>
                </a:solidFill>
                <a:latin typeface="Berlin Sans FB" panose="020E0602020502020306" pitchFamily="34" charset="0"/>
              </a:rPr>
              <a:t>B.D</a:t>
            </a:r>
          </a:p>
        </p:txBody>
      </p:sp>
      <p:sp>
        <p:nvSpPr>
          <p:cNvPr id="10" name="ZoneTexte 9">
            <a:extLst>
              <a:ext uri="{FF2B5EF4-FFF2-40B4-BE49-F238E27FC236}">
                <a16:creationId xmlns:a16="http://schemas.microsoft.com/office/drawing/2014/main" id="{D113E219-5A8E-454E-9AF9-06A464A50324}"/>
              </a:ext>
            </a:extLst>
          </p:cNvPr>
          <p:cNvSpPr txBox="1"/>
          <p:nvPr/>
        </p:nvSpPr>
        <p:spPr>
          <a:xfrm>
            <a:off x="5794972" y="4429653"/>
            <a:ext cx="831544" cy="523220"/>
          </a:xfrm>
          <a:prstGeom prst="rect">
            <a:avLst/>
          </a:prstGeom>
          <a:noFill/>
        </p:spPr>
        <p:txBody>
          <a:bodyPr wrap="square" rtlCol="0">
            <a:spAutoFit/>
          </a:bodyPr>
          <a:lstStyle/>
          <a:p>
            <a:pPr algn="ctr"/>
            <a:r>
              <a:rPr lang="fr-FR" sz="2800" dirty="0">
                <a:solidFill>
                  <a:schemeClr val="bg1"/>
                </a:solidFill>
                <a:latin typeface="Berlin Sans FB" panose="020E0602020502020306" pitchFamily="34" charset="0"/>
              </a:rPr>
              <a:t>Film</a:t>
            </a:r>
          </a:p>
        </p:txBody>
      </p:sp>
      <p:sp>
        <p:nvSpPr>
          <p:cNvPr id="16" name="Rectangle 15">
            <a:extLst>
              <a:ext uri="{FF2B5EF4-FFF2-40B4-BE49-F238E27FC236}">
                <a16:creationId xmlns:a16="http://schemas.microsoft.com/office/drawing/2014/main" id="{3A55B0E0-DDD5-4467-9C49-D2DCEE1CB5F2}"/>
              </a:ext>
            </a:extLst>
          </p:cNvPr>
          <p:cNvSpPr/>
          <p:nvPr/>
        </p:nvSpPr>
        <p:spPr>
          <a:xfrm>
            <a:off x="4699444" y="4937484"/>
            <a:ext cx="3022600" cy="523220"/>
          </a:xfrm>
          <a:prstGeom prst="rect">
            <a:avLst/>
          </a:prstGeom>
        </p:spPr>
        <p:txBody>
          <a:bodyPr wrap="square">
            <a:spAutoFit/>
          </a:bodyPr>
          <a:lstStyle/>
          <a:p>
            <a:pPr algn="ctr"/>
            <a:r>
              <a:rPr lang="fr-FR" sz="1400" b="1" i="0" dirty="0">
                <a:solidFill>
                  <a:schemeClr val="bg1"/>
                </a:solidFill>
                <a:effectLst/>
                <a:latin typeface="Berlin Sans FB" panose="020E0602020502020306" pitchFamily="34" charset="0"/>
              </a:rPr>
              <a:t>+ de 1,2M d’entrées</a:t>
            </a:r>
            <a:r>
              <a:rPr lang="fr-FR" sz="1400" b="0" i="0" dirty="0">
                <a:solidFill>
                  <a:schemeClr val="bg1"/>
                </a:solidFill>
                <a:effectLst/>
                <a:latin typeface="Berlin Sans FB" panose="020E0602020502020306" pitchFamily="34" charset="0"/>
              </a:rPr>
              <a:t> au box office français</a:t>
            </a:r>
            <a:endParaRPr lang="fr-FR" sz="1400" dirty="0">
              <a:solidFill>
                <a:schemeClr val="bg1"/>
              </a:solidFill>
              <a:latin typeface="Berlin Sans FB" panose="020E0602020502020306" pitchFamily="34" charset="0"/>
            </a:endParaRPr>
          </a:p>
        </p:txBody>
      </p:sp>
    </p:spTree>
    <p:extLst>
      <p:ext uri="{BB962C8B-B14F-4D97-AF65-F5344CB8AC3E}">
        <p14:creationId xmlns:p14="http://schemas.microsoft.com/office/powerpoint/2010/main" val="324016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56E266ED-629F-4DC1-A957-470F49E9E4A9}"/>
              </a:ext>
            </a:extLst>
          </p:cNvPr>
          <p:cNvSpPr/>
          <p:nvPr/>
        </p:nvSpPr>
        <p:spPr>
          <a:xfrm>
            <a:off x="249912" y="2218520"/>
            <a:ext cx="11564136" cy="1676824"/>
          </a:xfrm>
          <a:prstGeom prst="roundRect">
            <a:avLst/>
          </a:prstGeom>
          <a:solidFill>
            <a:schemeClr val="tx1">
              <a:alpha val="7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24F5BD3-94C6-466D-8197-0D21C087A99A}"/>
              </a:ext>
            </a:extLst>
          </p:cNvPr>
          <p:cNvSpPr/>
          <p:nvPr/>
        </p:nvSpPr>
        <p:spPr>
          <a:xfrm>
            <a:off x="741079" y="2401608"/>
            <a:ext cx="10045700" cy="1200329"/>
          </a:xfrm>
          <a:prstGeom prst="rect">
            <a:avLst/>
          </a:prstGeom>
        </p:spPr>
        <p:txBody>
          <a:bodyPr wrap="square">
            <a:spAutoFit/>
          </a:bodyPr>
          <a:lstStyle/>
          <a:p>
            <a:pPr algn="ctr"/>
            <a:r>
              <a:rPr lang="fr-FR" dirty="0">
                <a:solidFill>
                  <a:schemeClr val="bg1"/>
                </a:solidFill>
                <a:latin typeface="Berlin Sans FB" panose="020E0602020502020306" pitchFamily="34" charset="0"/>
              </a:rPr>
              <a:t>La veille de la rentrée des classes, Titeuf tombe sur une émission scientifique au sujet des meilleures pratiques de clonage. Les savants sélectionnent les plus belles espèces de moutons, et leur prélèvent une cellule qu’ils découpent afin de créer des clones. Titeuf prend alors peur… C’est en quelque sorte comme s’ils choisissaient les premiers de la classe ! </a:t>
            </a:r>
          </a:p>
        </p:txBody>
      </p:sp>
      <p:pic>
        <p:nvPicPr>
          <p:cNvPr id="6" name="Picture 12" descr="RÃ©sultat de recherche d'images pour &quot;titeuf&quot;">
            <a:extLst>
              <a:ext uri="{FF2B5EF4-FFF2-40B4-BE49-F238E27FC236}">
                <a16:creationId xmlns:a16="http://schemas.microsoft.com/office/drawing/2014/main" id="{4551F124-E6A0-40C4-BC11-1B36C0C3865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81" b="95745" l="2000" r="95500">
                        <a14:foregroundMark x1="13500" y1="5106" x2="13500" y2="5106"/>
                        <a14:foregroundMark x1="84000" y1="84255" x2="84000" y2="84255"/>
                        <a14:foregroundMark x1="81500" y1="86383" x2="80000" y2="68511"/>
                        <a14:foregroundMark x1="83000" y1="91489" x2="85000" y2="68085"/>
                        <a14:foregroundMark x1="79000" y1="94468" x2="79000" y2="94468"/>
                        <a14:foregroundMark x1="90000" y1="94894" x2="90000" y2="94894"/>
                        <a14:foregroundMark x1="89000" y1="91915" x2="89000" y2="91915"/>
                        <a14:foregroundMark x1="88000" y1="88085" x2="88000" y2="88085"/>
                        <a14:foregroundMark x1="92000" y1="92340" x2="92000" y2="92340"/>
                        <a14:foregroundMark x1="88000" y1="71489" x2="88000" y2="71489"/>
                        <a14:foregroundMark x1="78500" y1="80000" x2="78500" y2="80000"/>
                        <a14:foregroundMark x1="74500" y1="95745" x2="74500" y2="95745"/>
                        <a14:foregroundMark x1="70500" y1="95319" x2="77500" y2="84255"/>
                        <a14:foregroundMark x1="79000" y1="90638" x2="73000" y2="92766"/>
                        <a14:foregroundMark x1="75500" y1="90638" x2="68500" y2="92340"/>
                        <a14:foregroundMark x1="85500" y1="95745" x2="95000" y2="96170"/>
                        <a14:foregroundMark x1="95500" y1="95319" x2="70500" y2="95745"/>
                        <a14:foregroundMark x1="2000" y1="8936" x2="2000" y2="8936"/>
                      </a14:backgroundRemoval>
                    </a14:imgEffect>
                  </a14:imgLayer>
                </a14:imgProps>
              </a:ext>
              <a:ext uri="{28A0092B-C50C-407E-A947-70E740481C1C}">
                <a14:useLocalDpi xmlns:a14="http://schemas.microsoft.com/office/drawing/2010/main" val="0"/>
              </a:ext>
            </a:extLst>
          </a:blip>
          <a:srcRect/>
          <a:stretch>
            <a:fillRect/>
          </a:stretch>
        </p:blipFill>
        <p:spPr bwMode="auto">
          <a:xfrm>
            <a:off x="4019700" y="4488365"/>
            <a:ext cx="1348040" cy="15839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Ã©sultat de recherche d'images pour &quot;titeuf&quot;">
            <a:extLst>
              <a:ext uri="{FF2B5EF4-FFF2-40B4-BE49-F238E27FC236}">
                <a16:creationId xmlns:a16="http://schemas.microsoft.com/office/drawing/2014/main" id="{676E1E9A-F705-4E36-8F2F-8069890D598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77" b="96605" l="9954" r="89815">
                        <a14:foregroundMark x1="49074" y1="27778" x2="49074" y2="27778"/>
                        <a14:foregroundMark x1="52546" y1="25617" x2="52546" y2="25617"/>
                        <a14:foregroundMark x1="43056" y1="89198" x2="43056" y2="89198"/>
                        <a14:foregroundMark x1="45139" y1="93210" x2="45139" y2="93210"/>
                        <a14:foregroundMark x1="46528" y1="95679" x2="46528" y2="95679"/>
                        <a14:foregroundMark x1="42130" y1="96605" x2="45370" y2="71296"/>
                        <a14:foregroundMark x1="41667" y1="54321" x2="41667" y2="54321"/>
                        <a14:foregroundMark x1="40741" y1="54938" x2="40741" y2="54938"/>
                        <a14:foregroundMark x1="44907" y1="67284" x2="44907" y2="67284"/>
                        <a14:foregroundMark x1="47685" y1="93519" x2="47685" y2="93519"/>
                        <a14:foregroundMark x1="38889" y1="93827" x2="38889" y2="93827"/>
                      </a14:backgroundRemoval>
                    </a14:imgEffect>
                  </a14:imgLayer>
                </a14:imgProps>
              </a:ext>
              <a:ext uri="{28A0092B-C50C-407E-A947-70E740481C1C}">
                <a14:useLocalDpi xmlns:a14="http://schemas.microsoft.com/office/drawing/2010/main" val="0"/>
              </a:ext>
            </a:extLst>
          </a:blip>
          <a:srcRect/>
          <a:stretch>
            <a:fillRect/>
          </a:stretch>
        </p:blipFill>
        <p:spPr bwMode="auto">
          <a:xfrm>
            <a:off x="2493429" y="4456392"/>
            <a:ext cx="2235765" cy="16768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RÃ©sultat de recherche d'images pour &quot;titeuf &quot;">
            <a:extLst>
              <a:ext uri="{FF2B5EF4-FFF2-40B4-BE49-F238E27FC236}">
                <a16:creationId xmlns:a16="http://schemas.microsoft.com/office/drawing/2014/main" id="{744CAFE5-3664-464E-8570-FD6B0EF4ACC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778" b="98778" l="2355" r="95604">
                        <a14:foregroundMark x1="62637" y1="6889" x2="62637" y2="6889"/>
                        <a14:foregroundMark x1="2669" y1="59556" x2="2669" y2="59556"/>
                        <a14:foregroundMark x1="59498" y1="34444" x2="63736" y2="31889"/>
                        <a14:foregroundMark x1="67190" y1="33111" x2="67190" y2="33111"/>
                        <a14:foregroundMark x1="68917" y1="34778" x2="66562" y2="30667"/>
                        <a14:foregroundMark x1="65463" y1="82889" x2="65463" y2="82889"/>
                        <a14:foregroundMark x1="68917" y1="80333" x2="64050" y2="86778"/>
                        <a14:foregroundMark x1="64050" y1="86778" x2="54631" y2="87111"/>
                        <a14:foregroundMark x1="23234" y1="87222" x2="20722" y2="94333"/>
                        <a14:foregroundMark x1="20722" y1="94333" x2="22292" y2="95111"/>
                        <a14:foregroundMark x1="18995" y1="98778" x2="18995" y2="98778"/>
                        <a14:foregroundMark x1="50078" y1="20889" x2="56986" y2="7778"/>
                        <a14:foregroundMark x1="67818" y1="9333" x2="30141" y2="26444"/>
                        <a14:foregroundMark x1="30141" y1="26444" x2="27159" y2="30778"/>
                        <a14:foregroundMark x1="29984" y1="35889" x2="29670" y2="28111"/>
                        <a14:foregroundMark x1="29670" y1="28111" x2="37520" y2="17111"/>
                        <a14:foregroundMark x1="37520" y1="17111" x2="59027" y2="9556"/>
                        <a14:foregroundMark x1="59027" y1="9556" x2="74882" y2="8778"/>
                        <a14:foregroundMark x1="74882" y1="8778" x2="79121" y2="8778"/>
                        <a14:foregroundMark x1="79278" y1="8778" x2="68132" y2="7778"/>
                        <a14:foregroundMark x1="68132" y1="7778" x2="53689" y2="9444"/>
                        <a14:foregroundMark x1="53689" y1="9444" x2="34694" y2="21000"/>
                        <a14:foregroundMark x1="34694" y1="21000" x2="28100" y2="29333"/>
                        <a14:foregroundMark x1="28100" y1="29333" x2="26688" y2="38444"/>
                        <a14:foregroundMark x1="28950" y1="42665" x2="29116" y2="42975"/>
                        <a14:foregroundMark x1="26688" y1="38444" x2="28420" y2="41676"/>
                        <a14:foregroundMark x1="26274" y1="40596" x2="22606" y2="33000"/>
                        <a14:foregroundMark x1="22606" y1="33000" x2="22606" y2="24333"/>
                        <a14:foregroundMark x1="22606" y1="24333" x2="40502" y2="10667"/>
                        <a14:foregroundMark x1="40502" y1="10667" x2="53689" y2="6778"/>
                        <a14:foregroundMark x1="53689" y1="6778" x2="68603" y2="6000"/>
                        <a14:foregroundMark x1="68603" y1="6000" x2="78807" y2="6667"/>
                        <a14:foregroundMark x1="78807" y1="6667" x2="86970" y2="10667"/>
                        <a14:foregroundMark x1="86970" y1="10667" x2="86970" y2="18778"/>
                        <a14:foregroundMark x1="73514" y1="22349" x2="66876" y2="24111"/>
                        <a14:foregroundMark x1="86970" y1="18778" x2="78692" y2="20975"/>
                        <a14:foregroundMark x1="66876" y1="24111" x2="54160" y2="35000"/>
                        <a14:foregroundMark x1="53689" y1="32000" x2="61538" y2="15667"/>
                        <a14:foregroundMark x1="61538" y1="15667" x2="78022" y2="7111"/>
                        <a14:foregroundMark x1="87598" y1="11667" x2="27473" y2="32222"/>
                        <a14:foregroundMark x1="27473" y1="32222" x2="21602" y2="38243"/>
                        <a14:foregroundMark x1="29820" y1="46021" x2="32339" y2="51444"/>
                        <a14:foregroundMark x1="32339" y1="51444" x2="27316" y2="58222"/>
                        <a14:foregroundMark x1="27316" y1="58222" x2="16797" y2="57333"/>
                        <a14:foregroundMark x1="16797" y1="57333" x2="21821" y2="54111"/>
                        <a14:foregroundMark x1="33124" y1="28556" x2="33438" y2="20778"/>
                        <a14:foregroundMark x1="33438" y1="20778" x2="40031" y2="6333"/>
                        <a14:foregroundMark x1="40031" y1="6333" x2="55730" y2="4556"/>
                        <a14:foregroundMark x1="55730" y1="4556" x2="70173" y2="4889"/>
                        <a14:foregroundMark x1="70173" y1="4889" x2="80377" y2="4889"/>
                        <a14:foregroundMark x1="80377" y1="4889" x2="88540" y2="9889"/>
                        <a14:foregroundMark x1="88540" y1="9889" x2="93721" y2="17444"/>
                        <a14:foregroundMark x1="93721" y1="17444" x2="85680" y2="21624"/>
                        <a14:foregroundMark x1="63736" y1="6000" x2="54003" y2="3333"/>
                        <a14:foregroundMark x1="54003" y1="3333" x2="39246" y2="9111"/>
                        <a14:foregroundMark x1="96075" y1="13000" x2="96075" y2="13000"/>
                        <a14:foregroundMark x1="63422" y1="34222" x2="63422" y2="34222"/>
                        <a14:foregroundMark x1="2355" y1="54778" x2="2355" y2="54778"/>
                        <a14:foregroundMark x1="60283" y1="1889" x2="60283" y2="1889"/>
                        <a14:foregroundMark x1="42072" y1="1778" x2="42072" y2="1778"/>
                        <a14:backgroundMark x1="79749" y1="22778" x2="79749" y2="22778"/>
                        <a14:backgroundMark x1="82575" y1="22778" x2="82575" y2="22778"/>
                        <a14:backgroundMark x1="82575" y1="22778" x2="73312" y2="22111"/>
                        <a14:backgroundMark x1="83673" y1="23000" x2="84929" y2="23333"/>
                        <a14:backgroundMark x1="84458" y1="23444" x2="81947" y2="22667"/>
                        <a14:backgroundMark x1="82418" y1="22556" x2="84772" y2="22556"/>
                        <a14:backgroundMark x1="19466" y1="39444" x2="27630" y2="43556"/>
                        <a14:backgroundMark x1="27630" y1="43556" x2="28885" y2="45000"/>
                        <a14:backgroundMark x1="29199" y1="45222" x2="29199" y2="45222"/>
                        <a14:backgroundMark x1="30141" y1="45333" x2="30141" y2="45333"/>
                        <a14:backgroundMark x1="29984" y1="44778" x2="29984" y2="44778"/>
                        <a14:backgroundMark x1="29513" y1="44667" x2="29513" y2="44667"/>
                        <a14:backgroundMark x1="29356" y1="44889" x2="29827" y2="45000"/>
                        <a14:backgroundMark x1="29199" y1="45333" x2="29199" y2="45333"/>
                        <a14:backgroundMark x1="29513" y1="45222" x2="29042" y2="45333"/>
                        <a14:backgroundMark x1="39874" y1="48667" x2="39874" y2="48667"/>
                        <a14:backgroundMark x1="17739" y1="34444" x2="17739" y2="34444"/>
                        <a14:backgroundMark x1="2041" y1="61444" x2="2041" y2="5911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882273" y="4560813"/>
            <a:ext cx="1111289" cy="156990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3B98BDB0-2987-4F32-AD01-872581BA55ED}"/>
              </a:ext>
            </a:extLst>
          </p:cNvPr>
          <p:cNvPicPr>
            <a:picLocks noChangeAspect="1"/>
          </p:cNvPicPr>
          <p:nvPr/>
        </p:nvPicPr>
        <p:blipFill rotWithShape="1">
          <a:blip r:embed="rId8">
            <a:extLst>
              <a:ext uri="{28A0092B-C50C-407E-A947-70E740481C1C}">
                <a14:useLocalDpi xmlns:a14="http://schemas.microsoft.com/office/drawing/2010/main" val="0"/>
              </a:ext>
            </a:extLst>
          </a:blip>
          <a:srcRect t="64827" b="13428"/>
          <a:stretch/>
        </p:blipFill>
        <p:spPr>
          <a:xfrm>
            <a:off x="3338151" y="278531"/>
            <a:ext cx="4338433" cy="837871"/>
          </a:xfrm>
          <a:prstGeom prst="rect">
            <a:avLst/>
          </a:prstGeom>
        </p:spPr>
      </p:pic>
      <p:sp>
        <p:nvSpPr>
          <p:cNvPr id="2" name="Titre 1">
            <a:extLst>
              <a:ext uri="{FF2B5EF4-FFF2-40B4-BE49-F238E27FC236}">
                <a16:creationId xmlns:a16="http://schemas.microsoft.com/office/drawing/2014/main" id="{1AF019F4-9606-425D-A4B6-4A88D87924BF}"/>
              </a:ext>
            </a:extLst>
          </p:cNvPr>
          <p:cNvSpPr>
            <a:spLocks noGrp="1"/>
          </p:cNvSpPr>
          <p:nvPr>
            <p:ph type="title"/>
          </p:nvPr>
        </p:nvSpPr>
        <p:spPr>
          <a:xfrm>
            <a:off x="4128326" y="278531"/>
            <a:ext cx="3332765" cy="892505"/>
          </a:xfrm>
        </p:spPr>
        <p:txBody>
          <a:bodyPr>
            <a:normAutofit/>
          </a:bodyPr>
          <a:lstStyle/>
          <a:p>
            <a:pPr algn="ctr"/>
            <a:r>
              <a:rPr lang="fr-FR" b="1" dirty="0">
                <a:latin typeface="Berlin Sans FB" panose="020E0602020502020306" pitchFamily="34" charset="0"/>
              </a:rPr>
              <a:t>Synopsis</a:t>
            </a:r>
          </a:p>
        </p:txBody>
      </p:sp>
    </p:spTree>
    <p:extLst>
      <p:ext uri="{BB962C8B-B14F-4D97-AF65-F5344CB8AC3E}">
        <p14:creationId xmlns:p14="http://schemas.microsoft.com/office/powerpoint/2010/main" val="2927820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6BA10DD-584C-490D-9CDA-697F643C3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29820">
            <a:off x="6543797" y="1304674"/>
            <a:ext cx="5354591" cy="31155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8" name="Groupe 7">
            <a:extLst>
              <a:ext uri="{FF2B5EF4-FFF2-40B4-BE49-F238E27FC236}">
                <a16:creationId xmlns:a16="http://schemas.microsoft.com/office/drawing/2014/main" id="{E6A4AE5D-C5AA-471A-AB00-64C6673AB07B}"/>
              </a:ext>
            </a:extLst>
          </p:cNvPr>
          <p:cNvGrpSpPr/>
          <p:nvPr/>
        </p:nvGrpSpPr>
        <p:grpSpPr>
          <a:xfrm>
            <a:off x="354483" y="1503843"/>
            <a:ext cx="6405953" cy="4024950"/>
            <a:chOff x="702675" y="1747982"/>
            <a:chExt cx="5311496" cy="3350491"/>
          </a:xfrm>
          <a:effectLst/>
        </p:grpSpPr>
        <p:sp>
          <p:nvSpPr>
            <p:cNvPr id="9" name="Rectangle 8">
              <a:extLst>
                <a:ext uri="{FF2B5EF4-FFF2-40B4-BE49-F238E27FC236}">
                  <a16:creationId xmlns:a16="http://schemas.microsoft.com/office/drawing/2014/main" id="{DB634334-2932-4E8E-8323-CD255B0224F1}"/>
                </a:ext>
              </a:extLst>
            </p:cNvPr>
            <p:cNvSpPr/>
            <p:nvPr/>
          </p:nvSpPr>
          <p:spPr>
            <a:xfrm>
              <a:off x="702675" y="1747982"/>
              <a:ext cx="5311496" cy="3350491"/>
            </a:xfrm>
            <a:prstGeom prst="rect">
              <a:avLst/>
            </a:prstGeom>
            <a:solidFill>
              <a:srgbClr val="D3A68D"/>
            </a:solidFill>
            <a:ln w="19050">
              <a:solidFill>
                <a:srgbClr val="7C595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6E422E9F-63F8-4929-93E3-2A93A5317F97}"/>
                </a:ext>
              </a:extLst>
            </p:cNvPr>
            <p:cNvSpPr/>
            <p:nvPr/>
          </p:nvSpPr>
          <p:spPr>
            <a:xfrm>
              <a:off x="808371" y="1856948"/>
              <a:ext cx="5114086" cy="3132557"/>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u contenu 2">
            <a:extLst>
              <a:ext uri="{FF2B5EF4-FFF2-40B4-BE49-F238E27FC236}">
                <a16:creationId xmlns:a16="http://schemas.microsoft.com/office/drawing/2014/main" id="{3940B950-FAA1-4904-9B11-ADA01F97DF3F}"/>
              </a:ext>
            </a:extLst>
          </p:cNvPr>
          <p:cNvSpPr>
            <a:spLocks noGrp="1"/>
          </p:cNvSpPr>
          <p:nvPr>
            <p:ph idx="1"/>
          </p:nvPr>
        </p:nvSpPr>
        <p:spPr>
          <a:xfrm>
            <a:off x="835627" y="1798226"/>
            <a:ext cx="5189289" cy="3555931"/>
          </a:xfrm>
        </p:spPr>
        <p:txBody>
          <a:bodyPr/>
          <a:lstStyle/>
          <a:p>
            <a:pPr marL="0" indent="0">
              <a:buNone/>
            </a:pPr>
            <a:r>
              <a:rPr lang="fr-FR" u="sng" dirty="0">
                <a:solidFill>
                  <a:schemeClr val="bg1"/>
                </a:solidFill>
                <a:latin typeface="Berlin Sans FB" panose="020E0602020502020306" pitchFamily="34" charset="0"/>
              </a:rPr>
              <a:t>5 Modes de jeu</a:t>
            </a:r>
          </a:p>
          <a:p>
            <a:pPr marL="0" indent="0">
              <a:buNone/>
            </a:pPr>
            <a:endParaRPr lang="fr-FR" dirty="0">
              <a:solidFill>
                <a:schemeClr val="bg1"/>
              </a:solidFill>
              <a:latin typeface="Berlin Sans FB" panose="020E0602020502020306" pitchFamily="34" charset="0"/>
            </a:endParaRPr>
          </a:p>
          <a:p>
            <a:pPr>
              <a:buFontTx/>
              <a:buChar char="-"/>
            </a:pPr>
            <a:r>
              <a:rPr lang="fr-FR" dirty="0">
                <a:solidFill>
                  <a:schemeClr val="bg1"/>
                </a:solidFill>
                <a:latin typeface="Berlin Sans FB" panose="020E0602020502020306" pitchFamily="34" charset="0"/>
              </a:rPr>
              <a:t>Mode Année Scolaire (Histoire)  </a:t>
            </a:r>
          </a:p>
          <a:p>
            <a:pPr>
              <a:buFontTx/>
              <a:buChar char="-"/>
            </a:pPr>
            <a:r>
              <a:rPr lang="fr-FR" dirty="0">
                <a:solidFill>
                  <a:schemeClr val="bg1"/>
                </a:solidFill>
                <a:latin typeface="Berlin Sans FB" panose="020E0602020502020306" pitchFamily="34" charset="0"/>
              </a:rPr>
              <a:t>Mode Duels</a:t>
            </a:r>
          </a:p>
          <a:p>
            <a:pPr>
              <a:buFontTx/>
              <a:buChar char="-"/>
            </a:pPr>
            <a:r>
              <a:rPr lang="fr-FR" dirty="0">
                <a:solidFill>
                  <a:schemeClr val="bg1"/>
                </a:solidFill>
                <a:latin typeface="Berlin Sans FB" panose="020E0602020502020306" pitchFamily="34" charset="0"/>
              </a:rPr>
              <a:t>Mode Méga-Duels</a:t>
            </a:r>
          </a:p>
          <a:p>
            <a:pPr>
              <a:buFontTx/>
              <a:buChar char="-"/>
            </a:pPr>
            <a:r>
              <a:rPr lang="fr-FR" dirty="0">
                <a:solidFill>
                  <a:schemeClr val="bg1"/>
                </a:solidFill>
                <a:latin typeface="Berlin Sans FB" panose="020E0602020502020306" pitchFamily="34" charset="0"/>
              </a:rPr>
              <a:t>Mode Duels de la mort</a:t>
            </a:r>
          </a:p>
          <a:p>
            <a:pPr>
              <a:buFontTx/>
              <a:buChar char="-"/>
            </a:pPr>
            <a:r>
              <a:rPr lang="fr-FR" dirty="0">
                <a:solidFill>
                  <a:schemeClr val="bg1"/>
                </a:solidFill>
                <a:latin typeface="Berlin Sans FB" panose="020E0602020502020306" pitchFamily="34" charset="0"/>
              </a:rPr>
              <a:t>Méga Balaise</a:t>
            </a:r>
          </a:p>
        </p:txBody>
      </p:sp>
      <p:pic>
        <p:nvPicPr>
          <p:cNvPr id="7" name="Image 6">
            <a:extLst>
              <a:ext uri="{FF2B5EF4-FFF2-40B4-BE49-F238E27FC236}">
                <a16:creationId xmlns:a16="http://schemas.microsoft.com/office/drawing/2014/main" id="{3D6661CE-E48D-4DD0-908B-929B1F2BDE79}"/>
              </a:ext>
            </a:extLst>
          </p:cNvPr>
          <p:cNvPicPr>
            <a:picLocks noChangeAspect="1"/>
          </p:cNvPicPr>
          <p:nvPr/>
        </p:nvPicPr>
        <p:blipFill rotWithShape="1">
          <a:blip r:embed="rId3">
            <a:extLst>
              <a:ext uri="{28A0092B-C50C-407E-A947-70E740481C1C}">
                <a14:useLocalDpi xmlns:a14="http://schemas.microsoft.com/office/drawing/2010/main" val="0"/>
              </a:ext>
            </a:extLst>
          </a:blip>
          <a:srcRect t="64827" b="13428"/>
          <a:stretch/>
        </p:blipFill>
        <p:spPr>
          <a:xfrm>
            <a:off x="3060819" y="152048"/>
            <a:ext cx="4338433" cy="837871"/>
          </a:xfrm>
          <a:prstGeom prst="rect">
            <a:avLst/>
          </a:prstGeom>
        </p:spPr>
      </p:pic>
      <p:sp>
        <p:nvSpPr>
          <p:cNvPr id="2" name="Titre 1">
            <a:extLst>
              <a:ext uri="{FF2B5EF4-FFF2-40B4-BE49-F238E27FC236}">
                <a16:creationId xmlns:a16="http://schemas.microsoft.com/office/drawing/2014/main" id="{651CE3E8-BB77-4F9B-A674-A63454DBD9AF}"/>
              </a:ext>
            </a:extLst>
          </p:cNvPr>
          <p:cNvSpPr>
            <a:spLocks noGrp="1"/>
          </p:cNvSpPr>
          <p:nvPr>
            <p:ph type="title"/>
          </p:nvPr>
        </p:nvSpPr>
        <p:spPr>
          <a:xfrm>
            <a:off x="4112443" y="152047"/>
            <a:ext cx="2354846" cy="837871"/>
          </a:xfrm>
        </p:spPr>
        <p:txBody>
          <a:bodyPr>
            <a:normAutofit fontScale="90000"/>
          </a:bodyPr>
          <a:lstStyle/>
          <a:p>
            <a:pPr algn="ctr"/>
            <a:r>
              <a:rPr lang="fr-FR" b="1" dirty="0">
                <a:latin typeface="Berlin Sans FB" panose="020E0602020502020306" pitchFamily="34" charset="0"/>
              </a:rPr>
              <a:t>Contenu </a:t>
            </a:r>
          </a:p>
        </p:txBody>
      </p:sp>
    </p:spTree>
    <p:extLst>
      <p:ext uri="{BB962C8B-B14F-4D97-AF65-F5344CB8AC3E}">
        <p14:creationId xmlns:p14="http://schemas.microsoft.com/office/powerpoint/2010/main" val="2184544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54EFCDFA-95CB-4B02-9597-9542027D89D1}"/>
              </a:ext>
            </a:extLst>
          </p:cNvPr>
          <p:cNvGrpSpPr/>
          <p:nvPr/>
        </p:nvGrpSpPr>
        <p:grpSpPr>
          <a:xfrm>
            <a:off x="354483" y="1503843"/>
            <a:ext cx="6405953" cy="4024950"/>
            <a:chOff x="702675" y="1747982"/>
            <a:chExt cx="5311496" cy="3350491"/>
          </a:xfrm>
          <a:effectLst/>
        </p:grpSpPr>
        <p:sp>
          <p:nvSpPr>
            <p:cNvPr id="11" name="Rectangle 10">
              <a:extLst>
                <a:ext uri="{FF2B5EF4-FFF2-40B4-BE49-F238E27FC236}">
                  <a16:creationId xmlns:a16="http://schemas.microsoft.com/office/drawing/2014/main" id="{9576C380-E0C9-47A1-9AF8-13141D675E89}"/>
                </a:ext>
              </a:extLst>
            </p:cNvPr>
            <p:cNvSpPr/>
            <p:nvPr/>
          </p:nvSpPr>
          <p:spPr>
            <a:xfrm>
              <a:off x="702675" y="1747982"/>
              <a:ext cx="5311496" cy="3350491"/>
            </a:xfrm>
            <a:prstGeom prst="rect">
              <a:avLst/>
            </a:prstGeom>
            <a:solidFill>
              <a:srgbClr val="D3A68D"/>
            </a:solidFill>
            <a:ln w="19050">
              <a:solidFill>
                <a:srgbClr val="7C595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2E253FF3-92B4-4F33-BC24-8D6A57FBA529}"/>
                </a:ext>
              </a:extLst>
            </p:cNvPr>
            <p:cNvSpPr/>
            <p:nvPr/>
          </p:nvSpPr>
          <p:spPr>
            <a:xfrm>
              <a:off x="808371" y="1856948"/>
              <a:ext cx="5114086" cy="3132557"/>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u contenu 2">
            <a:extLst>
              <a:ext uri="{FF2B5EF4-FFF2-40B4-BE49-F238E27FC236}">
                <a16:creationId xmlns:a16="http://schemas.microsoft.com/office/drawing/2014/main" id="{9BFFF387-073A-4462-897B-FFBDC66EC78C}"/>
              </a:ext>
            </a:extLst>
          </p:cNvPr>
          <p:cNvSpPr>
            <a:spLocks noGrp="1"/>
          </p:cNvSpPr>
          <p:nvPr>
            <p:ph idx="1"/>
          </p:nvPr>
        </p:nvSpPr>
        <p:spPr>
          <a:xfrm>
            <a:off x="522404" y="1874826"/>
            <a:ext cx="5473700" cy="3187828"/>
          </a:xfrm>
        </p:spPr>
        <p:txBody>
          <a:bodyPr>
            <a:normAutofit lnSpcReduction="10000"/>
          </a:bodyPr>
          <a:lstStyle/>
          <a:p>
            <a:pPr marL="0" indent="0">
              <a:buNone/>
            </a:pPr>
            <a:r>
              <a:rPr lang="fr-FR" dirty="0">
                <a:solidFill>
                  <a:schemeClr val="bg1"/>
                </a:solidFill>
                <a:latin typeface="Berlin Sans FB" panose="020E0602020502020306" pitchFamily="34" charset="0"/>
              </a:rPr>
              <a:t>Aidez Titeuf à être dernier de la classe en faisant un max de bêtises!</a:t>
            </a:r>
          </a:p>
          <a:p>
            <a:pPr marL="0" indent="0">
              <a:buNone/>
            </a:pPr>
            <a:endParaRPr lang="fr-FR" sz="1800" dirty="0">
              <a:solidFill>
                <a:schemeClr val="bg1"/>
              </a:solidFill>
              <a:latin typeface="Berlin Sans FB" panose="020E0602020502020306" pitchFamily="34" charset="0"/>
            </a:endParaRPr>
          </a:p>
          <a:p>
            <a:pPr>
              <a:buFont typeface="Wingdings" panose="05000000000000000000" pitchFamily="2" charset="2"/>
              <a:buChar char="à"/>
            </a:pPr>
            <a:r>
              <a:rPr lang="fr-FR" sz="1800" dirty="0">
                <a:solidFill>
                  <a:schemeClr val="bg1"/>
                </a:solidFill>
                <a:latin typeface="Berlin Sans FB" panose="020E0602020502020306" pitchFamily="34" charset="0"/>
                <a:sym typeface="Wingdings" panose="05000000000000000000" pitchFamily="2" charset="2"/>
              </a:rPr>
              <a:t> 1 à 2 joueurs</a:t>
            </a:r>
          </a:p>
          <a:p>
            <a:pPr>
              <a:buFont typeface="Wingdings" panose="05000000000000000000" pitchFamily="2" charset="2"/>
              <a:buChar char="à"/>
            </a:pPr>
            <a:r>
              <a:rPr lang="fr-FR" sz="1800" dirty="0">
                <a:solidFill>
                  <a:schemeClr val="bg1"/>
                </a:solidFill>
                <a:latin typeface="Berlin Sans FB" panose="020E0602020502020306" pitchFamily="34" charset="0"/>
                <a:sym typeface="Wingdings" panose="05000000000000000000" pitchFamily="2" charset="2"/>
              </a:rPr>
              <a:t> 3 épisodes à débloquer et à explorer : L’école, la classe de neige et la Fête Foraine </a:t>
            </a:r>
          </a:p>
          <a:p>
            <a:pPr>
              <a:buFont typeface="Wingdings" panose="05000000000000000000" pitchFamily="2" charset="2"/>
              <a:buChar char="à"/>
            </a:pPr>
            <a:r>
              <a:rPr lang="fr-FR" sz="1800" dirty="0">
                <a:solidFill>
                  <a:schemeClr val="bg1"/>
                </a:solidFill>
                <a:latin typeface="Berlin Sans FB" panose="020E0602020502020306" pitchFamily="34" charset="0"/>
              </a:rPr>
              <a:t> 42 mini-jeux délirants</a:t>
            </a:r>
            <a:endParaRPr lang="fr-FR" sz="1800" dirty="0">
              <a:solidFill>
                <a:schemeClr val="bg1"/>
              </a:solidFill>
              <a:latin typeface="Berlin Sans FB" panose="020E0602020502020306" pitchFamily="34" charset="0"/>
              <a:sym typeface="Wingdings" panose="05000000000000000000" pitchFamily="2" charset="2"/>
            </a:endParaRPr>
          </a:p>
          <a:p>
            <a:pPr>
              <a:buFont typeface="Wingdings" panose="05000000000000000000" pitchFamily="2" charset="2"/>
              <a:buChar char="à"/>
            </a:pPr>
            <a:r>
              <a:rPr lang="fr-FR" sz="1800" dirty="0">
                <a:solidFill>
                  <a:schemeClr val="bg1"/>
                </a:solidFill>
                <a:latin typeface="Berlin Sans FB" panose="020E0602020502020306" pitchFamily="34" charset="0"/>
                <a:sym typeface="Wingdings" panose="05000000000000000000" pitchFamily="2" charset="2"/>
              </a:rPr>
              <a:t> 10 personnages à débloquer</a:t>
            </a:r>
          </a:p>
          <a:p>
            <a:pPr>
              <a:buFont typeface="Wingdings" panose="05000000000000000000" pitchFamily="2" charset="2"/>
              <a:buChar char="à"/>
            </a:pPr>
            <a:r>
              <a:rPr lang="fr-FR" sz="1800" dirty="0">
                <a:solidFill>
                  <a:schemeClr val="bg1"/>
                </a:solidFill>
                <a:latin typeface="Berlin Sans FB" panose="020E0602020502020306" pitchFamily="34" charset="0"/>
                <a:sym typeface="Wingdings" panose="05000000000000000000" pitchFamily="2" charset="2"/>
              </a:rPr>
              <a:t> 3 Niveaux de Difficulté</a:t>
            </a:r>
          </a:p>
        </p:txBody>
      </p:sp>
      <p:pic>
        <p:nvPicPr>
          <p:cNvPr id="4" name="Image 3">
            <a:extLst>
              <a:ext uri="{FF2B5EF4-FFF2-40B4-BE49-F238E27FC236}">
                <a16:creationId xmlns:a16="http://schemas.microsoft.com/office/drawing/2014/main" id="{1B1BD59B-8D69-4CFA-A270-F2C46F6FCB79}"/>
              </a:ext>
            </a:extLst>
          </p:cNvPr>
          <p:cNvPicPr>
            <a:picLocks noChangeAspect="1"/>
          </p:cNvPicPr>
          <p:nvPr/>
        </p:nvPicPr>
        <p:blipFill>
          <a:blip r:embed="rId2"/>
          <a:stretch>
            <a:fillRect/>
          </a:stretch>
        </p:blipFill>
        <p:spPr>
          <a:xfrm rot="21232889">
            <a:off x="6607777" y="3403595"/>
            <a:ext cx="2699882" cy="1439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a:extLst>
              <a:ext uri="{FF2B5EF4-FFF2-40B4-BE49-F238E27FC236}">
                <a16:creationId xmlns:a16="http://schemas.microsoft.com/office/drawing/2014/main" id="{0F4BE81E-C80D-4E56-B928-4C719BACB10D}"/>
              </a:ext>
            </a:extLst>
          </p:cNvPr>
          <p:cNvPicPr>
            <a:picLocks noChangeAspect="1"/>
          </p:cNvPicPr>
          <p:nvPr/>
        </p:nvPicPr>
        <p:blipFill>
          <a:blip r:embed="rId3"/>
          <a:stretch>
            <a:fillRect/>
          </a:stretch>
        </p:blipFill>
        <p:spPr>
          <a:xfrm rot="621737">
            <a:off x="8679268" y="3660119"/>
            <a:ext cx="2698677" cy="1421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a:extLst>
              <a:ext uri="{FF2B5EF4-FFF2-40B4-BE49-F238E27FC236}">
                <a16:creationId xmlns:a16="http://schemas.microsoft.com/office/drawing/2014/main" id="{75553803-5E61-4293-815F-0012661ACCAA}"/>
              </a:ext>
            </a:extLst>
          </p:cNvPr>
          <p:cNvPicPr>
            <a:picLocks noChangeAspect="1"/>
          </p:cNvPicPr>
          <p:nvPr/>
        </p:nvPicPr>
        <p:blipFill>
          <a:blip r:embed="rId4"/>
          <a:stretch>
            <a:fillRect/>
          </a:stretch>
        </p:blipFill>
        <p:spPr>
          <a:xfrm>
            <a:off x="7338925" y="4638175"/>
            <a:ext cx="2910285" cy="1277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4" descr="RÃ©sultat de recherche d'images pour &quot;titeuf&quot;">
            <a:extLst>
              <a:ext uri="{FF2B5EF4-FFF2-40B4-BE49-F238E27FC236}">
                <a16:creationId xmlns:a16="http://schemas.microsoft.com/office/drawing/2014/main" id="{69CFE363-259C-499F-A6FB-3751230F893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6" b="89841" l="10000" r="93000">
                        <a14:foregroundMark x1="40833" y1="39412" x2="40833" y2="39412"/>
                        <a14:foregroundMark x1="53000" y1="39535" x2="53000" y2="39535"/>
                        <a14:foregroundMark x1="54000" y1="39045" x2="40333" y2="38678"/>
                        <a14:foregroundMark x1="39667" y1="6120" x2="38667" y2="1836"/>
                        <a14:foregroundMark x1="93000" y1="78580" x2="93000" y2="78580"/>
                        <a14:backgroundMark x1="10000" y1="15545" x2="12667" y2="24725"/>
                        <a14:backgroundMark x1="30000" y1="16769" x2="32667" y2="8323"/>
                        <a14:backgroundMark x1="60333" y1="10282" x2="60667" y2="11628"/>
                        <a14:backgroundMark x1="79500" y1="18605" x2="83833" y2="10649"/>
                        <a14:backgroundMark x1="83833" y1="10649" x2="88833" y2="6365"/>
                        <a14:backgroundMark x1="34167" y1="17258" x2="34167" y2="17258"/>
                      </a14:backgroundRemoval>
                    </a14:imgEffect>
                  </a14:imgLayer>
                </a14:imgProps>
              </a:ext>
              <a:ext uri="{28A0092B-C50C-407E-A947-70E740481C1C}">
                <a14:useLocalDpi xmlns:a14="http://schemas.microsoft.com/office/drawing/2010/main" val="0"/>
              </a:ext>
            </a:extLst>
          </a:blip>
          <a:srcRect/>
          <a:stretch>
            <a:fillRect/>
          </a:stretch>
        </p:blipFill>
        <p:spPr bwMode="auto">
          <a:xfrm>
            <a:off x="7843746" y="0"/>
            <a:ext cx="2372977" cy="3230779"/>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BA77C657-49FF-433B-BBB9-3BF4D5FEDF0D}"/>
              </a:ext>
            </a:extLst>
          </p:cNvPr>
          <p:cNvPicPr>
            <a:picLocks noChangeAspect="1"/>
          </p:cNvPicPr>
          <p:nvPr/>
        </p:nvPicPr>
        <p:blipFill rotWithShape="1">
          <a:blip r:embed="rId7">
            <a:extLst>
              <a:ext uri="{28A0092B-C50C-407E-A947-70E740481C1C}">
                <a14:useLocalDpi xmlns:a14="http://schemas.microsoft.com/office/drawing/2010/main" val="0"/>
              </a:ext>
            </a:extLst>
          </a:blip>
          <a:srcRect t="64827" b="13428"/>
          <a:stretch/>
        </p:blipFill>
        <p:spPr>
          <a:xfrm>
            <a:off x="2867379" y="195162"/>
            <a:ext cx="5358351" cy="837871"/>
          </a:xfrm>
          <a:prstGeom prst="rect">
            <a:avLst/>
          </a:prstGeom>
        </p:spPr>
      </p:pic>
      <p:sp>
        <p:nvSpPr>
          <p:cNvPr id="2" name="Titre 1">
            <a:extLst>
              <a:ext uri="{FF2B5EF4-FFF2-40B4-BE49-F238E27FC236}">
                <a16:creationId xmlns:a16="http://schemas.microsoft.com/office/drawing/2014/main" id="{4EAEC1B7-DCA6-4C70-A1B0-79872D6E93FB}"/>
              </a:ext>
            </a:extLst>
          </p:cNvPr>
          <p:cNvSpPr>
            <a:spLocks noGrp="1"/>
          </p:cNvSpPr>
          <p:nvPr>
            <p:ph type="title"/>
          </p:nvPr>
        </p:nvSpPr>
        <p:spPr>
          <a:xfrm>
            <a:off x="3766478" y="357489"/>
            <a:ext cx="4459252" cy="567735"/>
          </a:xfrm>
        </p:spPr>
        <p:txBody>
          <a:bodyPr>
            <a:normAutofit/>
          </a:bodyPr>
          <a:lstStyle/>
          <a:p>
            <a:r>
              <a:rPr lang="fr-FR" sz="3200" b="1" dirty="0">
                <a:latin typeface="Berlin Sans FB" panose="020E0602020502020306" pitchFamily="34" charset="0"/>
              </a:rPr>
              <a:t>Mode Année scolaire</a:t>
            </a:r>
            <a:endParaRPr lang="fr-FR" sz="2400" b="1" dirty="0">
              <a:latin typeface="Berlin Sans FB" panose="020E0602020502020306" pitchFamily="34" charset="0"/>
            </a:endParaRPr>
          </a:p>
        </p:txBody>
      </p:sp>
    </p:spTree>
    <p:extLst>
      <p:ext uri="{BB962C8B-B14F-4D97-AF65-F5344CB8AC3E}">
        <p14:creationId xmlns:p14="http://schemas.microsoft.com/office/powerpoint/2010/main" val="269456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9C211569-8E64-46D4-8DA6-08195BE7237D}"/>
              </a:ext>
            </a:extLst>
          </p:cNvPr>
          <p:cNvPicPr>
            <a:picLocks noChangeAspect="1"/>
          </p:cNvPicPr>
          <p:nvPr/>
        </p:nvPicPr>
        <p:blipFill rotWithShape="1">
          <a:blip r:embed="rId2">
            <a:extLst>
              <a:ext uri="{28A0092B-C50C-407E-A947-70E740481C1C}">
                <a14:useLocalDpi xmlns:a14="http://schemas.microsoft.com/office/drawing/2010/main" val="0"/>
              </a:ext>
            </a:extLst>
          </a:blip>
          <a:srcRect t="64827" b="13428"/>
          <a:stretch/>
        </p:blipFill>
        <p:spPr>
          <a:xfrm>
            <a:off x="3481734" y="200882"/>
            <a:ext cx="4135274" cy="837871"/>
          </a:xfrm>
          <a:prstGeom prst="rect">
            <a:avLst/>
          </a:prstGeom>
        </p:spPr>
      </p:pic>
      <p:grpSp>
        <p:nvGrpSpPr>
          <p:cNvPr id="10" name="Groupe 9">
            <a:extLst>
              <a:ext uri="{FF2B5EF4-FFF2-40B4-BE49-F238E27FC236}">
                <a16:creationId xmlns:a16="http://schemas.microsoft.com/office/drawing/2014/main" id="{2CBD0D8A-9790-4F1C-8669-06C333BAC867}"/>
              </a:ext>
            </a:extLst>
          </p:cNvPr>
          <p:cNvGrpSpPr/>
          <p:nvPr/>
        </p:nvGrpSpPr>
        <p:grpSpPr>
          <a:xfrm>
            <a:off x="391391" y="1419275"/>
            <a:ext cx="9430540" cy="2936182"/>
            <a:chOff x="702675" y="1747982"/>
            <a:chExt cx="5311496" cy="3350491"/>
          </a:xfrm>
          <a:effectLst/>
        </p:grpSpPr>
        <p:sp>
          <p:nvSpPr>
            <p:cNvPr id="11" name="Rectangle 10">
              <a:extLst>
                <a:ext uri="{FF2B5EF4-FFF2-40B4-BE49-F238E27FC236}">
                  <a16:creationId xmlns:a16="http://schemas.microsoft.com/office/drawing/2014/main" id="{B3D2E481-388B-450C-86CA-9EC95E6AF3BB}"/>
                </a:ext>
              </a:extLst>
            </p:cNvPr>
            <p:cNvSpPr/>
            <p:nvPr/>
          </p:nvSpPr>
          <p:spPr>
            <a:xfrm>
              <a:off x="702675" y="1747982"/>
              <a:ext cx="5311496" cy="3350491"/>
            </a:xfrm>
            <a:prstGeom prst="rect">
              <a:avLst/>
            </a:prstGeom>
            <a:solidFill>
              <a:srgbClr val="D3A68D"/>
            </a:solidFill>
            <a:ln w="19050">
              <a:solidFill>
                <a:srgbClr val="7C595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68DD8EE7-A4B9-4D93-A633-599EE8060150}"/>
                </a:ext>
              </a:extLst>
            </p:cNvPr>
            <p:cNvSpPr/>
            <p:nvPr/>
          </p:nvSpPr>
          <p:spPr>
            <a:xfrm>
              <a:off x="808371" y="1856948"/>
              <a:ext cx="5114086" cy="3132557"/>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A516EE98-04D5-4C42-9158-C0107DAFCDDE}"/>
              </a:ext>
            </a:extLst>
          </p:cNvPr>
          <p:cNvSpPr>
            <a:spLocks noGrp="1"/>
          </p:cNvSpPr>
          <p:nvPr>
            <p:ph type="title"/>
          </p:nvPr>
        </p:nvSpPr>
        <p:spPr>
          <a:xfrm>
            <a:off x="4503020" y="270519"/>
            <a:ext cx="2696066" cy="698595"/>
          </a:xfrm>
        </p:spPr>
        <p:txBody>
          <a:bodyPr>
            <a:normAutofit/>
          </a:bodyPr>
          <a:lstStyle/>
          <a:p>
            <a:r>
              <a:rPr lang="fr-FR" sz="3200" b="1" dirty="0">
                <a:latin typeface="Berlin Sans FB" panose="020E0602020502020306" pitchFamily="34" charset="0"/>
              </a:rPr>
              <a:t>Mode Duels</a:t>
            </a:r>
          </a:p>
        </p:txBody>
      </p:sp>
      <p:sp>
        <p:nvSpPr>
          <p:cNvPr id="3" name="Espace réservé du contenu 2">
            <a:extLst>
              <a:ext uri="{FF2B5EF4-FFF2-40B4-BE49-F238E27FC236}">
                <a16:creationId xmlns:a16="http://schemas.microsoft.com/office/drawing/2014/main" id="{9A6FDCE1-C33D-4241-857C-DFC7368404E2}"/>
              </a:ext>
            </a:extLst>
          </p:cNvPr>
          <p:cNvSpPr>
            <a:spLocks noGrp="1"/>
          </p:cNvSpPr>
          <p:nvPr>
            <p:ph idx="1"/>
          </p:nvPr>
        </p:nvSpPr>
        <p:spPr>
          <a:xfrm>
            <a:off x="698500" y="1990779"/>
            <a:ext cx="8674100" cy="1793171"/>
          </a:xfrm>
        </p:spPr>
        <p:txBody>
          <a:bodyPr>
            <a:normAutofit fontScale="92500" lnSpcReduction="20000"/>
          </a:bodyPr>
          <a:lstStyle/>
          <a:p>
            <a:pPr>
              <a:buFontTx/>
              <a:buChar char="-"/>
            </a:pPr>
            <a:r>
              <a:rPr lang="fr-FR" dirty="0">
                <a:solidFill>
                  <a:schemeClr val="bg1"/>
                </a:solidFill>
                <a:latin typeface="Berlin Sans FB" panose="020E0602020502020306" pitchFamily="34" charset="0"/>
              </a:rPr>
              <a:t>1 à 2 joueurs</a:t>
            </a:r>
          </a:p>
          <a:p>
            <a:pPr>
              <a:buFontTx/>
              <a:buChar char="-"/>
            </a:pPr>
            <a:r>
              <a:rPr lang="fr-FR" dirty="0">
                <a:solidFill>
                  <a:schemeClr val="bg1"/>
                </a:solidFill>
                <a:latin typeface="Berlin Sans FB" panose="020E0602020502020306" pitchFamily="34" charset="0"/>
              </a:rPr>
              <a:t>Choisissez le mini-jeu auquel vous souhaitez jouer sans passer par le mode histoire</a:t>
            </a:r>
          </a:p>
          <a:p>
            <a:pPr>
              <a:buFontTx/>
              <a:buChar char="-"/>
            </a:pPr>
            <a:r>
              <a:rPr lang="fr-FR" dirty="0">
                <a:solidFill>
                  <a:schemeClr val="bg1"/>
                </a:solidFill>
                <a:latin typeface="Berlin Sans FB" panose="020E0602020502020306" pitchFamily="34" charset="0"/>
              </a:rPr>
              <a:t>Jouez en duel avec un ami et montrez lui vos talents de fauteur de troubles</a:t>
            </a:r>
          </a:p>
        </p:txBody>
      </p:sp>
      <p:pic>
        <p:nvPicPr>
          <p:cNvPr id="4" name="Image 3">
            <a:extLst>
              <a:ext uri="{FF2B5EF4-FFF2-40B4-BE49-F238E27FC236}">
                <a16:creationId xmlns:a16="http://schemas.microsoft.com/office/drawing/2014/main" id="{5801D3F4-866E-4B28-A19C-04A0633BAB13}"/>
              </a:ext>
            </a:extLst>
          </p:cNvPr>
          <p:cNvPicPr>
            <a:picLocks noChangeAspect="1"/>
          </p:cNvPicPr>
          <p:nvPr/>
        </p:nvPicPr>
        <p:blipFill>
          <a:blip r:embed="rId3"/>
          <a:stretch>
            <a:fillRect/>
          </a:stretch>
        </p:blipFill>
        <p:spPr>
          <a:xfrm>
            <a:off x="8855486" y="4491491"/>
            <a:ext cx="2874512" cy="1526310"/>
          </a:xfrm>
          <a:prstGeom prst="rect">
            <a:avLst/>
          </a:prstGeom>
        </p:spPr>
      </p:pic>
      <p:pic>
        <p:nvPicPr>
          <p:cNvPr id="5" name="Image 4">
            <a:extLst>
              <a:ext uri="{FF2B5EF4-FFF2-40B4-BE49-F238E27FC236}">
                <a16:creationId xmlns:a16="http://schemas.microsoft.com/office/drawing/2014/main" id="{10CD7618-0DE3-466E-AC6A-88AA38C31385}"/>
              </a:ext>
            </a:extLst>
          </p:cNvPr>
          <p:cNvPicPr>
            <a:picLocks noChangeAspect="1"/>
          </p:cNvPicPr>
          <p:nvPr/>
        </p:nvPicPr>
        <p:blipFill>
          <a:blip r:embed="rId4"/>
          <a:stretch>
            <a:fillRect/>
          </a:stretch>
        </p:blipFill>
        <p:spPr>
          <a:xfrm>
            <a:off x="5962882" y="4491491"/>
            <a:ext cx="2892604" cy="1522067"/>
          </a:xfrm>
          <a:prstGeom prst="rect">
            <a:avLst/>
          </a:prstGeom>
        </p:spPr>
      </p:pic>
      <p:pic>
        <p:nvPicPr>
          <p:cNvPr id="7" name="Image 6">
            <a:extLst>
              <a:ext uri="{FF2B5EF4-FFF2-40B4-BE49-F238E27FC236}">
                <a16:creationId xmlns:a16="http://schemas.microsoft.com/office/drawing/2014/main" id="{1B4FBC6A-D3C9-497F-AF7B-CA5D9252DB0B}"/>
              </a:ext>
            </a:extLst>
          </p:cNvPr>
          <p:cNvPicPr>
            <a:picLocks noChangeAspect="1"/>
          </p:cNvPicPr>
          <p:nvPr/>
        </p:nvPicPr>
        <p:blipFill>
          <a:blip r:embed="rId5"/>
          <a:stretch>
            <a:fillRect/>
          </a:stretch>
        </p:blipFill>
        <p:spPr>
          <a:xfrm>
            <a:off x="3088370" y="4495734"/>
            <a:ext cx="2874512" cy="1522067"/>
          </a:xfrm>
          <a:prstGeom prst="rect">
            <a:avLst/>
          </a:prstGeom>
        </p:spPr>
      </p:pic>
      <p:pic>
        <p:nvPicPr>
          <p:cNvPr id="8" name="Image 7">
            <a:extLst>
              <a:ext uri="{FF2B5EF4-FFF2-40B4-BE49-F238E27FC236}">
                <a16:creationId xmlns:a16="http://schemas.microsoft.com/office/drawing/2014/main" id="{D3CF26D6-A376-4D43-8FD3-76E69703B3D7}"/>
              </a:ext>
            </a:extLst>
          </p:cNvPr>
          <p:cNvPicPr>
            <a:picLocks noChangeAspect="1"/>
          </p:cNvPicPr>
          <p:nvPr/>
        </p:nvPicPr>
        <p:blipFill>
          <a:blip r:embed="rId6"/>
          <a:stretch>
            <a:fillRect/>
          </a:stretch>
        </p:blipFill>
        <p:spPr>
          <a:xfrm>
            <a:off x="391391" y="4495734"/>
            <a:ext cx="2716547" cy="1522067"/>
          </a:xfrm>
          <a:prstGeom prst="rect">
            <a:avLst/>
          </a:prstGeom>
        </p:spPr>
      </p:pic>
    </p:spTree>
    <p:extLst>
      <p:ext uri="{BB962C8B-B14F-4D97-AF65-F5344CB8AC3E}">
        <p14:creationId xmlns:p14="http://schemas.microsoft.com/office/powerpoint/2010/main" val="2106418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9D95C0B-073D-482B-B769-AF2349B5EDE6}"/>
              </a:ext>
            </a:extLst>
          </p:cNvPr>
          <p:cNvPicPr>
            <a:picLocks noChangeAspect="1"/>
          </p:cNvPicPr>
          <p:nvPr/>
        </p:nvPicPr>
        <p:blipFill rotWithShape="1">
          <a:blip r:embed="rId3">
            <a:extLst>
              <a:ext uri="{28A0092B-C50C-407E-A947-70E740481C1C}">
                <a14:useLocalDpi xmlns:a14="http://schemas.microsoft.com/office/drawing/2010/main" val="0"/>
              </a:ext>
            </a:extLst>
          </a:blip>
          <a:srcRect t="64827" b="13428"/>
          <a:stretch/>
        </p:blipFill>
        <p:spPr>
          <a:xfrm>
            <a:off x="3496248" y="246160"/>
            <a:ext cx="4757443" cy="837871"/>
          </a:xfrm>
          <a:prstGeom prst="rect">
            <a:avLst/>
          </a:prstGeom>
        </p:spPr>
      </p:pic>
      <p:grpSp>
        <p:nvGrpSpPr>
          <p:cNvPr id="6" name="Groupe 5">
            <a:extLst>
              <a:ext uri="{FF2B5EF4-FFF2-40B4-BE49-F238E27FC236}">
                <a16:creationId xmlns:a16="http://schemas.microsoft.com/office/drawing/2014/main" id="{02E83F48-445E-4648-BEC5-915631D78B82}"/>
              </a:ext>
            </a:extLst>
          </p:cNvPr>
          <p:cNvGrpSpPr/>
          <p:nvPr/>
        </p:nvGrpSpPr>
        <p:grpSpPr>
          <a:xfrm>
            <a:off x="354483" y="1503842"/>
            <a:ext cx="9779331" cy="4331349"/>
            <a:chOff x="702675" y="1747982"/>
            <a:chExt cx="5311496" cy="3350491"/>
          </a:xfrm>
          <a:effectLst/>
        </p:grpSpPr>
        <p:sp>
          <p:nvSpPr>
            <p:cNvPr id="7" name="Rectangle 6">
              <a:extLst>
                <a:ext uri="{FF2B5EF4-FFF2-40B4-BE49-F238E27FC236}">
                  <a16:creationId xmlns:a16="http://schemas.microsoft.com/office/drawing/2014/main" id="{EACDB97E-275E-4D3C-A30D-B6591A6158F5}"/>
                </a:ext>
              </a:extLst>
            </p:cNvPr>
            <p:cNvSpPr/>
            <p:nvPr/>
          </p:nvSpPr>
          <p:spPr>
            <a:xfrm>
              <a:off x="702675" y="1747982"/>
              <a:ext cx="5311496" cy="3350491"/>
            </a:xfrm>
            <a:prstGeom prst="rect">
              <a:avLst/>
            </a:prstGeom>
            <a:solidFill>
              <a:srgbClr val="D3A68D"/>
            </a:solidFill>
            <a:ln w="19050">
              <a:solidFill>
                <a:srgbClr val="7C595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0FB3672-D502-42C3-ACEF-523616A56C32}"/>
                </a:ext>
              </a:extLst>
            </p:cNvPr>
            <p:cNvSpPr/>
            <p:nvPr/>
          </p:nvSpPr>
          <p:spPr>
            <a:xfrm>
              <a:off x="808371" y="1856948"/>
              <a:ext cx="5114086" cy="3132557"/>
            </a:xfrm>
            <a:prstGeom prst="rect">
              <a:avLst/>
            </a:prstGeom>
            <a:gradFill flip="none" rotWithShape="1">
              <a:gsLst>
                <a:gs pos="0">
                  <a:srgbClr val="6D8F76">
                    <a:shade val="30000"/>
                    <a:satMod val="115000"/>
                  </a:srgbClr>
                </a:gs>
                <a:gs pos="50000">
                  <a:srgbClr val="6D8F76">
                    <a:shade val="67500"/>
                    <a:satMod val="115000"/>
                  </a:srgbClr>
                </a:gs>
                <a:gs pos="100000">
                  <a:srgbClr val="6D8F76">
                    <a:shade val="100000"/>
                    <a:satMod val="115000"/>
                  </a:srgbClr>
                </a:gs>
              </a:gsLst>
              <a:path path="circle">
                <a:fillToRect l="100000" t="100000"/>
              </a:path>
              <a:tileRect r="-100000" b="-100000"/>
            </a:gradFill>
            <a:ln>
              <a:solidFill>
                <a:srgbClr val="7C5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A6D6A1A4-B000-4477-B71D-02F34D7E9259}"/>
              </a:ext>
            </a:extLst>
          </p:cNvPr>
          <p:cNvSpPr>
            <a:spLocks noGrp="1"/>
          </p:cNvSpPr>
          <p:nvPr>
            <p:ph type="title"/>
          </p:nvPr>
        </p:nvSpPr>
        <p:spPr>
          <a:xfrm>
            <a:off x="4416196" y="337231"/>
            <a:ext cx="2536596" cy="676217"/>
          </a:xfrm>
        </p:spPr>
        <p:txBody>
          <a:bodyPr>
            <a:normAutofit/>
          </a:bodyPr>
          <a:lstStyle/>
          <a:p>
            <a:r>
              <a:rPr lang="fr-FR" sz="3200" b="1" dirty="0" err="1">
                <a:latin typeface="Berlin Sans FB" panose="020E0602020502020306" pitchFamily="34" charset="0"/>
              </a:rPr>
              <a:t>Mega</a:t>
            </a:r>
            <a:r>
              <a:rPr lang="fr-FR" sz="3200" b="1" dirty="0">
                <a:latin typeface="Berlin Sans FB" panose="020E0602020502020306" pitchFamily="34" charset="0"/>
              </a:rPr>
              <a:t> Duels</a:t>
            </a:r>
          </a:p>
        </p:txBody>
      </p:sp>
      <p:sp>
        <p:nvSpPr>
          <p:cNvPr id="3" name="Espace réservé du contenu 2">
            <a:extLst>
              <a:ext uri="{FF2B5EF4-FFF2-40B4-BE49-F238E27FC236}">
                <a16:creationId xmlns:a16="http://schemas.microsoft.com/office/drawing/2014/main" id="{647B9468-E84A-4E4B-9CEF-E3C708837628}"/>
              </a:ext>
            </a:extLst>
          </p:cNvPr>
          <p:cNvSpPr>
            <a:spLocks noGrp="1"/>
          </p:cNvSpPr>
          <p:nvPr>
            <p:ph idx="1"/>
          </p:nvPr>
        </p:nvSpPr>
        <p:spPr>
          <a:xfrm>
            <a:off x="673100" y="2006600"/>
            <a:ext cx="8966200" cy="2289175"/>
          </a:xfrm>
        </p:spPr>
        <p:txBody>
          <a:bodyPr>
            <a:normAutofit fontScale="92500"/>
          </a:bodyPr>
          <a:lstStyle/>
          <a:p>
            <a:r>
              <a:rPr lang="fr-FR" dirty="0">
                <a:solidFill>
                  <a:schemeClr val="bg1"/>
                </a:solidFill>
                <a:latin typeface="Berlin Sans FB" panose="020E0602020502020306" pitchFamily="34" charset="0"/>
              </a:rPr>
              <a:t>1 à 4 joueurs</a:t>
            </a:r>
          </a:p>
          <a:p>
            <a:r>
              <a:rPr lang="fr-FR" dirty="0">
                <a:solidFill>
                  <a:schemeClr val="bg1"/>
                </a:solidFill>
                <a:latin typeface="Berlin Sans FB" panose="020E0602020502020306" pitchFamily="34" charset="0"/>
              </a:rPr>
              <a:t>Ce mode n’est disponible que si vous avez fini le mode Histoire</a:t>
            </a:r>
          </a:p>
          <a:p>
            <a:r>
              <a:rPr lang="fr-FR" dirty="0">
                <a:solidFill>
                  <a:schemeClr val="bg1"/>
                </a:solidFill>
                <a:latin typeface="Berlin Sans FB" panose="020E0602020502020306" pitchFamily="34" charset="0"/>
              </a:rPr>
              <a:t>Choisissez une série de mini-jeux à réaliser dans l’ordre que vous voulez parmi les 42 existants et tentez d’en remporter un maximum ! </a:t>
            </a:r>
          </a:p>
        </p:txBody>
      </p:sp>
    </p:spTree>
    <p:extLst>
      <p:ext uri="{BB962C8B-B14F-4D97-AF65-F5344CB8AC3E}">
        <p14:creationId xmlns:p14="http://schemas.microsoft.com/office/powerpoint/2010/main" val="361593174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26522</TotalTime>
  <Words>659</Words>
  <Application>Microsoft Office PowerPoint</Application>
  <PresentationFormat>Grand écran</PresentationFormat>
  <Paragraphs>119</Paragraphs>
  <Slides>16</Slides>
  <Notes>0</Notes>
  <HiddenSlides>3</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16</vt:i4>
      </vt:variant>
    </vt:vector>
  </HeadingPairs>
  <TitlesOfParts>
    <vt:vector size="23" baseType="lpstr">
      <vt:lpstr>Arial</vt:lpstr>
      <vt:lpstr>Berlin Sans FB</vt:lpstr>
      <vt:lpstr>Calibri</vt:lpstr>
      <vt:lpstr>Calibri Light</vt:lpstr>
      <vt:lpstr>Futura Md BT</vt:lpstr>
      <vt:lpstr>Wingdings</vt:lpstr>
      <vt:lpstr>Thème Office</vt:lpstr>
      <vt:lpstr>Présentation PowerPoint</vt:lpstr>
      <vt:lpstr>GAME ID</vt:lpstr>
      <vt:lpstr>Edition limitée </vt:lpstr>
      <vt:lpstr>La licence Titeuf</vt:lpstr>
      <vt:lpstr>Synopsis</vt:lpstr>
      <vt:lpstr>Contenu </vt:lpstr>
      <vt:lpstr>Mode Année scolaire</vt:lpstr>
      <vt:lpstr>Mode Duels</vt:lpstr>
      <vt:lpstr>Mega Duels</vt:lpstr>
      <vt:lpstr>Duel de la mort</vt:lpstr>
      <vt:lpstr>Mode Mega Balaise</vt:lpstr>
      <vt:lpstr>Features</vt:lpstr>
      <vt:lpstr>Cible</vt:lpstr>
      <vt:lpstr>Benchmark</vt:lpstr>
      <vt:lpstr>Benchmark</vt:lpstr>
      <vt:lpstr>SWOT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Pauline Lamy</dc:creator>
  <cp:lastModifiedBy>Olivier Figere</cp:lastModifiedBy>
  <cp:revision>148</cp:revision>
  <cp:lastPrinted>2019-04-12T13:03:13Z</cp:lastPrinted>
  <dcterms:created xsi:type="dcterms:W3CDTF">2019-02-21T10:55:09Z</dcterms:created>
  <dcterms:modified xsi:type="dcterms:W3CDTF">2019-06-26T16:34:27Z</dcterms:modified>
</cp:coreProperties>
</file>