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fr-FR"/>
    </a:defPPr>
    <a:lvl1pPr marL="0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6890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3779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50669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7558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84448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01338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8227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35117" algn="l" defTabSz="143377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491" y="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092" y="3976796"/>
            <a:ext cx="8161020" cy="274404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4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0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8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3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2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7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15490" y="684531"/>
            <a:ext cx="1215151" cy="1456182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0034" y="684531"/>
            <a:ext cx="3485436" cy="145618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8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85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68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377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506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675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844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013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182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351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1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34" y="3982721"/>
            <a:ext cx="2350294" cy="1126363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80348" y="3982721"/>
            <a:ext cx="2350294" cy="1126363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1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8" cy="1194222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890" indent="0">
              <a:buNone/>
              <a:defRPr sz="3100" b="1"/>
            </a:lvl2pPr>
            <a:lvl3pPr marL="1433779" indent="0">
              <a:buNone/>
              <a:defRPr sz="2800" b="1"/>
            </a:lvl3pPr>
            <a:lvl4pPr marL="2150669" indent="0">
              <a:buNone/>
              <a:defRPr sz="2500" b="1"/>
            </a:lvl4pPr>
            <a:lvl5pPr marL="2867558" indent="0">
              <a:buNone/>
              <a:defRPr sz="2500" b="1"/>
            </a:lvl5pPr>
            <a:lvl6pPr marL="3584448" indent="0">
              <a:buNone/>
              <a:defRPr sz="2500" b="1"/>
            </a:lvl6pPr>
            <a:lvl7pPr marL="4301338" indent="0">
              <a:buNone/>
              <a:defRPr sz="2500" b="1"/>
            </a:lvl7pPr>
            <a:lvl8pPr marL="5018227" indent="0">
              <a:buNone/>
              <a:defRPr sz="2500" b="1"/>
            </a:lvl8pPr>
            <a:lvl9pPr marL="5735117" indent="0">
              <a:buNone/>
              <a:defRPr sz="2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8" cy="7375738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3" cy="1194222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6890" indent="0">
              <a:buNone/>
              <a:defRPr sz="3100" b="1"/>
            </a:lvl2pPr>
            <a:lvl3pPr marL="1433779" indent="0">
              <a:buNone/>
              <a:defRPr sz="2800" b="1"/>
            </a:lvl3pPr>
            <a:lvl4pPr marL="2150669" indent="0">
              <a:buNone/>
              <a:defRPr sz="2500" b="1"/>
            </a:lvl4pPr>
            <a:lvl5pPr marL="2867558" indent="0">
              <a:buNone/>
              <a:defRPr sz="2500" b="1"/>
            </a:lvl5pPr>
            <a:lvl6pPr marL="3584448" indent="0">
              <a:buNone/>
              <a:defRPr sz="2500" b="1"/>
            </a:lvl6pPr>
            <a:lvl7pPr marL="4301338" indent="0">
              <a:buNone/>
              <a:defRPr sz="2500" b="1"/>
            </a:lvl7pPr>
            <a:lvl8pPr marL="5018227" indent="0">
              <a:buNone/>
              <a:defRPr sz="2500" b="1"/>
            </a:lvl8pPr>
            <a:lvl9pPr marL="5735117" indent="0">
              <a:buNone/>
              <a:defRPr sz="25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3" cy="7375738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2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07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99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509694"/>
            <a:ext cx="3158729" cy="216916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3804" y="509695"/>
            <a:ext cx="5367337" cy="1092581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0060" y="2678855"/>
            <a:ext cx="3158729" cy="8756651"/>
          </a:xfrm>
        </p:spPr>
        <p:txBody>
          <a:bodyPr/>
          <a:lstStyle>
            <a:lvl1pPr marL="0" indent="0">
              <a:buNone/>
              <a:defRPr sz="2200"/>
            </a:lvl1pPr>
            <a:lvl2pPr marL="716890" indent="0">
              <a:buNone/>
              <a:defRPr sz="1900"/>
            </a:lvl2pPr>
            <a:lvl3pPr marL="1433779" indent="0">
              <a:buNone/>
              <a:defRPr sz="1600"/>
            </a:lvl3pPr>
            <a:lvl4pPr marL="2150669" indent="0">
              <a:buNone/>
              <a:defRPr sz="1400"/>
            </a:lvl4pPr>
            <a:lvl5pPr marL="2867558" indent="0">
              <a:buNone/>
              <a:defRPr sz="1400"/>
            </a:lvl5pPr>
            <a:lvl6pPr marL="3584448" indent="0">
              <a:buNone/>
              <a:defRPr sz="1400"/>
            </a:lvl6pPr>
            <a:lvl7pPr marL="4301338" indent="0">
              <a:buNone/>
              <a:defRPr sz="1400"/>
            </a:lvl7pPr>
            <a:lvl8pPr marL="5018227" indent="0">
              <a:buNone/>
              <a:defRPr sz="1400"/>
            </a:lvl8pPr>
            <a:lvl9pPr marL="5735117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81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5000"/>
            </a:lvl1pPr>
            <a:lvl2pPr marL="716890" indent="0">
              <a:buNone/>
              <a:defRPr sz="4400"/>
            </a:lvl2pPr>
            <a:lvl3pPr marL="1433779" indent="0">
              <a:buNone/>
              <a:defRPr sz="3800"/>
            </a:lvl3pPr>
            <a:lvl4pPr marL="2150669" indent="0">
              <a:buNone/>
              <a:defRPr sz="3100"/>
            </a:lvl4pPr>
            <a:lvl5pPr marL="2867558" indent="0">
              <a:buNone/>
              <a:defRPr sz="3100"/>
            </a:lvl5pPr>
            <a:lvl6pPr marL="3584448" indent="0">
              <a:buNone/>
              <a:defRPr sz="3100"/>
            </a:lvl6pPr>
            <a:lvl7pPr marL="4301338" indent="0">
              <a:buNone/>
              <a:defRPr sz="3100"/>
            </a:lvl7pPr>
            <a:lvl8pPr marL="5018227" indent="0">
              <a:buNone/>
              <a:defRPr sz="3100"/>
            </a:lvl8pPr>
            <a:lvl9pPr marL="5735117" indent="0">
              <a:buNone/>
              <a:defRPr sz="3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200"/>
            </a:lvl1pPr>
            <a:lvl2pPr marL="716890" indent="0">
              <a:buNone/>
              <a:defRPr sz="1900"/>
            </a:lvl2pPr>
            <a:lvl3pPr marL="1433779" indent="0">
              <a:buNone/>
              <a:defRPr sz="1600"/>
            </a:lvl3pPr>
            <a:lvl4pPr marL="2150669" indent="0">
              <a:buNone/>
              <a:defRPr sz="1400"/>
            </a:lvl4pPr>
            <a:lvl5pPr marL="2867558" indent="0">
              <a:buNone/>
              <a:defRPr sz="1400"/>
            </a:lvl5pPr>
            <a:lvl6pPr marL="3584448" indent="0">
              <a:buNone/>
              <a:defRPr sz="1400"/>
            </a:lvl6pPr>
            <a:lvl7pPr marL="4301338" indent="0">
              <a:buNone/>
              <a:defRPr sz="1400"/>
            </a:lvl7pPr>
            <a:lvl8pPr marL="5018227" indent="0">
              <a:buNone/>
              <a:defRPr sz="1400"/>
            </a:lvl8pPr>
            <a:lvl9pPr marL="5735117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14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43378" tIns="71689" rIns="143378" bIns="71689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43378" tIns="71689" rIns="143378" bIns="71689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43378" tIns="71689" rIns="143378" bIns="7168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9B4C5-E801-4398-9527-AC1C632A0CD8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0412" y="11865188"/>
            <a:ext cx="3040380" cy="681566"/>
          </a:xfrm>
          <a:prstGeom prst="rect">
            <a:avLst/>
          </a:prstGeom>
        </p:spPr>
        <p:txBody>
          <a:bodyPr vert="horz" lIns="143378" tIns="71689" rIns="143378" bIns="7168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43378" tIns="71689" rIns="143378" bIns="7168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2C97F-507E-4D3F-9086-7ACB11FAD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87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33779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667" indent="-537667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64946" indent="-448056" algn="l" defTabSz="1433779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2224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09114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6003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42893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59782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76672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93562" indent="-358445" algn="l" defTabSz="14337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890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779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669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7558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4448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1338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8227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35117" algn="l" defTabSz="1433779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QUA UTOPIA\Asset\CoverArt\backgrou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b="6439"/>
          <a:stretch/>
        </p:blipFill>
        <p:spPr bwMode="auto">
          <a:xfrm>
            <a:off x="0" y="0"/>
            <a:ext cx="9601200" cy="61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58" y="0"/>
            <a:ext cx="9601200" cy="95691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367335" y="424136"/>
            <a:ext cx="886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Eras Demi ITC" panose="020B0805030504020804" pitchFamily="34" charset="0"/>
              </a:rPr>
              <a:t>THE MOST EXCITING WATER RACING EXPERIENCE</a:t>
            </a:r>
          </a:p>
        </p:txBody>
      </p:sp>
      <p:pic>
        <p:nvPicPr>
          <p:cNvPr id="3" name="Picture 2" descr="Z:\Marketing\Aqua_Moto_Racing_Utopia\Visuals\02_Screenshots\02_Others\2017-07-05_14h23_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32" y="895866"/>
            <a:ext cx="3886398" cy="21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2557" y="3143134"/>
            <a:ext cx="3361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Tons of tricks and </a:t>
            </a:r>
            <a:r>
              <a:rPr lang="fr-FR" sz="2000" dirty="0" err="1"/>
              <a:t>stunts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7879" y="4054391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Split screen up to 4 </a:t>
            </a:r>
            <a:r>
              <a:rPr lang="fr-FR" sz="2000" dirty="0" err="1"/>
              <a:t>players</a:t>
            </a:r>
            <a:r>
              <a:rPr lang="fr-FR" sz="2000" dirty="0"/>
              <a:t>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879" y="4430633"/>
            <a:ext cx="325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10 </a:t>
            </a:r>
            <a:r>
              <a:rPr lang="fr-FR" sz="2000" dirty="0" err="1"/>
              <a:t>environments</a:t>
            </a:r>
            <a:endParaRPr lang="fr-FR" sz="2000" dirty="0"/>
          </a:p>
          <a:p>
            <a:r>
              <a:rPr lang="fr-FR" sz="2000" dirty="0"/>
              <a:t>12 </a:t>
            </a:r>
            <a:r>
              <a:rPr lang="fr-FR" sz="2000" dirty="0" err="1"/>
              <a:t>championships</a:t>
            </a:r>
            <a:r>
              <a:rPr lang="fr-FR" sz="20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234" y="5156775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7 </a:t>
            </a:r>
            <a:r>
              <a:rPr lang="fr-FR" sz="2000" dirty="0" err="1"/>
              <a:t>game</a:t>
            </a:r>
            <a:r>
              <a:rPr lang="fr-FR" sz="2000" dirty="0"/>
              <a:t> modes.</a:t>
            </a:r>
          </a:p>
        </p:txBody>
      </p:sp>
      <p:pic>
        <p:nvPicPr>
          <p:cNvPr id="1027" name="Picture 3" descr="Z:\Marketing\Aqua_Moto_Racing_Utopia\First_Parties_Submissions\Paperarts\Back_of_Pack\AMRU_Screens_BoP\screenshot_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77" y="3543244"/>
            <a:ext cx="4239107" cy="23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Marketing\Aqua_Moto_Racing_Utopia\First_Parties_Submissions\Paperarts\Back_of_Pack\AMRU_Screens_BoP\screen 1 - AMR Utopia - from the Tropics venu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01" y="1042505"/>
            <a:ext cx="3622466" cy="20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394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27</Words>
  <Application>Microsoft Office PowerPoint</Application>
  <PresentationFormat>A3 (297 x 420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Eras Demi ITC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Cassandra Collet</dc:creator>
  <cp:lastModifiedBy>david talmat</cp:lastModifiedBy>
  <cp:revision>11</cp:revision>
  <dcterms:created xsi:type="dcterms:W3CDTF">2017-06-29T12:39:40Z</dcterms:created>
  <dcterms:modified xsi:type="dcterms:W3CDTF">2017-08-31T07:37:32Z</dcterms:modified>
</cp:coreProperties>
</file>