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1182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41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éliné Kapamadjian" initials="MK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006B"/>
    <a:srgbClr val="9C00AF"/>
    <a:srgbClr val="FF9C17"/>
    <a:srgbClr val="0053A2"/>
    <a:srgbClr val="21C7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0"/>
  </p:normalViewPr>
  <p:slideViewPr>
    <p:cSldViewPr snapToGrid="0" snapToObjects="1" showGuides="1">
      <p:cViewPr varScale="1">
        <p:scale>
          <a:sx n="114" d="100"/>
          <a:sy n="114" d="100"/>
        </p:scale>
        <p:origin x="1560" y="102"/>
      </p:cViewPr>
      <p:guideLst>
        <p:guide orient="horz" pos="234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9" d="100"/>
          <a:sy n="89" d="100"/>
        </p:scale>
        <p:origin x="3840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>
            <a:extLst>
              <a:ext uri="{FF2B5EF4-FFF2-40B4-BE49-F238E27FC236}">
                <a16:creationId xmlns:a16="http://schemas.microsoft.com/office/drawing/2014/main" id="{B6B2417D-9B00-0B49-B8AF-9138DC4EC6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7FAA62D-67E0-A84B-9772-9C61DFB5723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0EC6D-34CF-0241-A817-57CCBA015983}" type="datetimeFigureOut">
              <a:rPr lang="fr-FR" smtClean="0"/>
              <a:t>10/07/2019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BAFE1A5-90AF-4344-998F-0D873F7DFB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755F6B9-0C9E-9448-BD5F-8FFCF892AE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22AAA1-EE96-CD4C-B6E5-F85E37996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65791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30BD6-4311-684C-9292-136B135FB64F}" type="datetimeFigureOut">
              <a:rPr lang="fr-FR" smtClean="0"/>
              <a:t>10/07/2019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D7701C-42A8-4A4C-B999-FE5B52705C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465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D7701C-42A8-4A4C-B999-FE5B52705CD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5303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hyperlink" Target="https://www.justforgames.com/" TargetMode="External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www.facebook.com/justforgamesfrance/" TargetMode="External"/><Relationship Id="rId5" Type="http://schemas.openxmlformats.org/officeDocument/2006/relationships/image" Target="../media/image9.png"/><Relationship Id="rId4" Type="http://schemas.openxmlformats.org/officeDocument/2006/relationships/hyperlink" Target="https://twitter.com/JustForGames_FR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sz="quarter" idx="10"/>
          </p:nvPr>
        </p:nvSpPr>
        <p:spPr>
          <a:xfrm>
            <a:off x="3313113" y="4870450"/>
            <a:ext cx="2540000" cy="481013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fr-FR" dirty="0"/>
          </a:p>
        </p:txBody>
      </p:sp>
      <p:sp>
        <p:nvSpPr>
          <p:cNvPr id="10" name="Triangle rectangle 9"/>
          <p:cNvSpPr/>
          <p:nvPr userDrawn="1"/>
        </p:nvSpPr>
        <p:spPr>
          <a:xfrm rot="10800000">
            <a:off x="7179733" y="0"/>
            <a:ext cx="1964267" cy="1964267"/>
          </a:xfrm>
          <a:prstGeom prst="rtTriangle">
            <a:avLst/>
          </a:prstGeom>
          <a:solidFill>
            <a:srgbClr val="0053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45188" y="2043801"/>
            <a:ext cx="2175006" cy="176406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 userDrawn="1"/>
        </p:nvSpPr>
        <p:spPr>
          <a:xfrm rot="10800000">
            <a:off x="7179733" y="0"/>
            <a:ext cx="1964267" cy="1964267"/>
          </a:xfrm>
          <a:prstGeom prst="rtTriangle">
            <a:avLst/>
          </a:prstGeom>
          <a:solidFill>
            <a:srgbClr val="0053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45188" y="2043801"/>
            <a:ext cx="2175006" cy="176406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Espace réservé du texte 26"/>
          <p:cNvSpPr>
            <a:spLocks noGrp="1"/>
          </p:cNvSpPr>
          <p:nvPr>
            <p:ph type="body" sz="quarter" idx="14" hasCustomPrompt="1"/>
          </p:nvPr>
        </p:nvSpPr>
        <p:spPr>
          <a:xfrm>
            <a:off x="1569854" y="486494"/>
            <a:ext cx="2540899" cy="617538"/>
          </a:xfrm>
        </p:spPr>
        <p:txBody>
          <a:bodyPr/>
          <a:lstStyle>
            <a:lvl1pPr marL="0" indent="0" algn="ctr" defTabSz="914400" rtl="0" eaLnBrk="1" latinLnBrk="0" hangingPunct="1">
              <a:buNone/>
              <a:defRPr lang="fr-FR" sz="1800" b="1" kern="1200" smtClean="0">
                <a:solidFill>
                  <a:srgbClr val="EF006B"/>
                </a:solidFill>
                <a:latin typeface="Sansation Light" charset="0"/>
                <a:ea typeface="+mn-ea"/>
                <a:cs typeface="+mn-cs"/>
              </a:defRPr>
            </a:lvl1pPr>
            <a:lvl2pPr marL="0" indent="0" algn="ctr" defTabSz="914400" rtl="0" eaLnBrk="1" latinLnBrk="0" hangingPunct="1">
              <a:buNone/>
              <a:defRPr lang="fr-FR" sz="1200" kern="1200" dirty="0" smtClean="0">
                <a:solidFill>
                  <a:schemeClr val="tx1"/>
                </a:solidFill>
                <a:latin typeface="Sansation Light" charset="0"/>
                <a:ea typeface="+mn-ea"/>
                <a:cs typeface="+mn-cs"/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8" name="Espace réservé pour une image  17"/>
          <p:cNvSpPr>
            <a:spLocks noGrp="1"/>
          </p:cNvSpPr>
          <p:nvPr>
            <p:ph type="pic" sz="quarter" idx="10"/>
          </p:nvPr>
        </p:nvSpPr>
        <p:spPr>
          <a:xfrm>
            <a:off x="525463" y="1208088"/>
            <a:ext cx="4660900" cy="2687637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20" name="Espace réservé pour une image  19"/>
          <p:cNvSpPr>
            <a:spLocks noGrp="1"/>
          </p:cNvSpPr>
          <p:nvPr>
            <p:ph type="pic" sz="quarter" idx="11"/>
          </p:nvPr>
        </p:nvSpPr>
        <p:spPr>
          <a:xfrm>
            <a:off x="6003925" y="3673475"/>
            <a:ext cx="1831975" cy="2314575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Rectangle 10"/>
          <p:cNvSpPr/>
          <p:nvPr userDrawn="1"/>
        </p:nvSpPr>
        <p:spPr>
          <a:xfrm>
            <a:off x="5383272" y="1207298"/>
            <a:ext cx="2866954" cy="1741848"/>
          </a:xfrm>
          <a:prstGeom prst="rect">
            <a:avLst/>
          </a:prstGeom>
          <a:noFill/>
          <a:ln w="28575">
            <a:solidFill>
              <a:srgbClr val="EF00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=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2"/>
          </p:nvPr>
        </p:nvSpPr>
        <p:spPr>
          <a:xfrm>
            <a:off x="525462" y="4042446"/>
            <a:ext cx="4652127" cy="1516782"/>
          </a:xfrm>
        </p:spPr>
        <p:txBody>
          <a:bodyPr/>
          <a:lstStyle>
            <a:lvl1pPr marL="136525" indent="-128588" algn="l" defTabSz="914400" rtl="0" eaLnBrk="1" latinLnBrk="0" hangingPunct="1">
              <a:tabLst/>
              <a:defRPr lang="fr-FR" sz="1200" b="0" i="0" kern="1200" smtClean="0">
                <a:solidFill>
                  <a:schemeClr val="tx1"/>
                </a:solidFill>
                <a:latin typeface="Locator" charset="0"/>
                <a:ea typeface="Locator" charset="0"/>
                <a:cs typeface="Locator" charset="0"/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3"/>
          </p:nvPr>
        </p:nvSpPr>
        <p:spPr>
          <a:xfrm>
            <a:off x="5466291" y="1301141"/>
            <a:ext cx="2695575" cy="1554162"/>
          </a:xfrm>
        </p:spPr>
        <p:txBody>
          <a:bodyPr/>
          <a:lstStyle>
            <a:lvl1pPr marL="0" indent="88900" algn="l" defTabSz="914400" rtl="0" eaLnBrk="1" latinLnBrk="0" hangingPunct="1">
              <a:tabLst/>
              <a:defRPr lang="fr-FR" sz="1100" kern="1200" smtClean="0">
                <a:solidFill>
                  <a:srgbClr val="EF006B"/>
                </a:solidFill>
                <a:latin typeface="Locator Medium" charset="0"/>
                <a:ea typeface="Locator Medium" charset="0"/>
                <a:cs typeface="Locator Medium" charset="0"/>
              </a:defRPr>
            </a:lvl1pPr>
            <a:lvl2pPr marL="0" indent="7938">
              <a:buNone/>
              <a:tabLst/>
              <a:defRPr lang="fr-FR" sz="1000" kern="1200" dirty="0" smtClean="0">
                <a:solidFill>
                  <a:schemeClr val="tx1"/>
                </a:solidFill>
                <a:latin typeface="Locator" charset="0"/>
                <a:ea typeface="+mn-ea"/>
                <a:cs typeface="+mn-cs"/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6" name="Triangle rectangle 15"/>
          <p:cNvSpPr/>
          <p:nvPr userDrawn="1"/>
        </p:nvSpPr>
        <p:spPr>
          <a:xfrm rot="10800000">
            <a:off x="7179733" y="0"/>
            <a:ext cx="1964267" cy="1964267"/>
          </a:xfrm>
          <a:prstGeom prst="rtTriangle">
            <a:avLst/>
          </a:prstGeom>
          <a:solidFill>
            <a:srgbClr val="EF00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9" name="Image 28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15906" y="127593"/>
            <a:ext cx="656222" cy="896202"/>
          </a:xfrm>
          <a:prstGeom prst="rect">
            <a:avLst/>
          </a:prstGeom>
        </p:spPr>
      </p:pic>
      <p:sp>
        <p:nvSpPr>
          <p:cNvPr id="30" name="Rectangle 29"/>
          <p:cNvSpPr/>
          <p:nvPr userDrawn="1"/>
        </p:nvSpPr>
        <p:spPr>
          <a:xfrm>
            <a:off x="7061324" y="6483270"/>
            <a:ext cx="194155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900" b="1" i="0" dirty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Just For </a:t>
            </a:r>
            <a:r>
              <a:rPr lang="fr-FR" sz="900" b="1" i="0" dirty="0" err="1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Games</a:t>
            </a:r>
            <a:r>
              <a:rPr lang="fr-FR" sz="900" b="1" i="0" dirty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, dénicheur de jeux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Espace réservé du texte 26"/>
          <p:cNvSpPr>
            <a:spLocks noGrp="1"/>
          </p:cNvSpPr>
          <p:nvPr>
            <p:ph type="body" sz="quarter" idx="14" hasCustomPrompt="1"/>
          </p:nvPr>
        </p:nvSpPr>
        <p:spPr>
          <a:xfrm>
            <a:off x="1569854" y="486494"/>
            <a:ext cx="2540899" cy="617538"/>
          </a:xfrm>
        </p:spPr>
        <p:txBody>
          <a:bodyPr/>
          <a:lstStyle>
            <a:lvl1pPr marL="0" indent="0" algn="ctr" defTabSz="914400" rtl="0" eaLnBrk="1" latinLnBrk="0" hangingPunct="1">
              <a:buNone/>
              <a:defRPr lang="fr-FR" sz="1800" b="1" kern="1200" smtClean="0">
                <a:solidFill>
                  <a:srgbClr val="9C00AF"/>
                </a:solidFill>
                <a:latin typeface="Sansation Light" charset="0"/>
                <a:ea typeface="+mn-ea"/>
                <a:cs typeface="+mn-cs"/>
              </a:defRPr>
            </a:lvl1pPr>
            <a:lvl2pPr marL="0" indent="0" algn="ctr" defTabSz="914400" rtl="0" eaLnBrk="1" latinLnBrk="0" hangingPunct="1">
              <a:buNone/>
              <a:defRPr lang="fr-FR" sz="1200" kern="1200" dirty="0" smtClean="0">
                <a:solidFill>
                  <a:schemeClr val="tx1"/>
                </a:solidFill>
                <a:latin typeface="Sansation Light" charset="0"/>
                <a:ea typeface="+mn-ea"/>
                <a:cs typeface="+mn-cs"/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8" name="Espace réservé pour une image  17"/>
          <p:cNvSpPr>
            <a:spLocks noGrp="1"/>
          </p:cNvSpPr>
          <p:nvPr>
            <p:ph type="pic" sz="quarter" idx="10"/>
          </p:nvPr>
        </p:nvSpPr>
        <p:spPr>
          <a:xfrm>
            <a:off x="525463" y="1208088"/>
            <a:ext cx="4660900" cy="2687637"/>
          </a:xfrm>
        </p:spPr>
        <p:txBody>
          <a:bodyPr/>
          <a:lstStyle/>
          <a:p>
            <a:endParaRPr lang="fr-FR"/>
          </a:p>
        </p:txBody>
      </p:sp>
      <p:sp>
        <p:nvSpPr>
          <p:cNvPr id="20" name="Espace réservé pour une image  19"/>
          <p:cNvSpPr>
            <a:spLocks noGrp="1"/>
          </p:cNvSpPr>
          <p:nvPr>
            <p:ph type="pic" sz="quarter" idx="11"/>
          </p:nvPr>
        </p:nvSpPr>
        <p:spPr>
          <a:xfrm>
            <a:off x="6003925" y="3673475"/>
            <a:ext cx="1831975" cy="2314575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Rectangle 10"/>
          <p:cNvSpPr/>
          <p:nvPr userDrawn="1"/>
        </p:nvSpPr>
        <p:spPr>
          <a:xfrm>
            <a:off x="5383272" y="1207298"/>
            <a:ext cx="2866954" cy="1741848"/>
          </a:xfrm>
          <a:prstGeom prst="rect">
            <a:avLst/>
          </a:prstGeom>
          <a:noFill/>
          <a:ln w="28575">
            <a:solidFill>
              <a:srgbClr val="9C00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=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2"/>
          </p:nvPr>
        </p:nvSpPr>
        <p:spPr>
          <a:xfrm>
            <a:off x="525462" y="4042446"/>
            <a:ext cx="4652127" cy="1516782"/>
          </a:xfrm>
        </p:spPr>
        <p:txBody>
          <a:bodyPr/>
          <a:lstStyle>
            <a:lvl1pPr marL="136525" indent="-128588" algn="l" defTabSz="914400" rtl="0" eaLnBrk="1" latinLnBrk="0" hangingPunct="1">
              <a:tabLst/>
              <a:defRPr lang="fr-FR" sz="1200" b="0" i="0" kern="1200" smtClean="0">
                <a:solidFill>
                  <a:schemeClr val="tx1"/>
                </a:solidFill>
                <a:latin typeface="Locator" charset="0"/>
                <a:ea typeface="Locator" charset="0"/>
                <a:cs typeface="Locator" charset="0"/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3"/>
          </p:nvPr>
        </p:nvSpPr>
        <p:spPr>
          <a:xfrm>
            <a:off x="5462888" y="1322040"/>
            <a:ext cx="2695575" cy="1554162"/>
          </a:xfrm>
        </p:spPr>
        <p:txBody>
          <a:bodyPr/>
          <a:lstStyle>
            <a:lvl1pPr marL="0" indent="88900" algn="l" defTabSz="914400" rtl="0" eaLnBrk="1" latinLnBrk="0" hangingPunct="1">
              <a:tabLst/>
              <a:defRPr lang="fr-FR" sz="1100" kern="1200" smtClean="0">
                <a:solidFill>
                  <a:srgbClr val="9C00AF"/>
                </a:solidFill>
                <a:latin typeface="Locator Medium" charset="0"/>
                <a:ea typeface="Locator Medium" charset="0"/>
                <a:cs typeface="Locator Medium" charset="0"/>
              </a:defRPr>
            </a:lvl1pPr>
            <a:lvl2pPr marL="0" indent="7938">
              <a:buNone/>
              <a:tabLst/>
              <a:defRPr lang="fr-FR" sz="1000" kern="1200" dirty="0" smtClean="0">
                <a:solidFill>
                  <a:schemeClr val="tx1"/>
                </a:solidFill>
                <a:latin typeface="Locator" charset="0"/>
                <a:ea typeface="+mn-ea"/>
                <a:cs typeface="+mn-cs"/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6" name="Triangle rectangle 15"/>
          <p:cNvSpPr/>
          <p:nvPr userDrawn="1"/>
        </p:nvSpPr>
        <p:spPr>
          <a:xfrm rot="10800000">
            <a:off x="7179733" y="0"/>
            <a:ext cx="1964267" cy="1964267"/>
          </a:xfrm>
          <a:prstGeom prst="rtTriangle">
            <a:avLst/>
          </a:prstGeom>
          <a:solidFill>
            <a:srgbClr val="9C00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 userDrawn="1"/>
        </p:nvSpPr>
        <p:spPr>
          <a:xfrm>
            <a:off x="7061324" y="6483270"/>
            <a:ext cx="194155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900" b="1" i="0" dirty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Just For </a:t>
            </a:r>
            <a:r>
              <a:rPr lang="fr-FR" sz="900" b="1" i="0" dirty="0" err="1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Games</a:t>
            </a:r>
            <a:r>
              <a:rPr lang="fr-FR" sz="900" b="1" i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, dénicheur </a:t>
            </a:r>
            <a:r>
              <a:rPr lang="fr-FR" sz="900" b="1" i="0" dirty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de jeux</a:t>
            </a:r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4282" t="75848" r="15944" b="8470"/>
          <a:stretch/>
        </p:blipFill>
        <p:spPr>
          <a:xfrm>
            <a:off x="8218859" y="98031"/>
            <a:ext cx="859114" cy="97441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Espace réservé du texte 26"/>
          <p:cNvSpPr>
            <a:spLocks noGrp="1"/>
          </p:cNvSpPr>
          <p:nvPr>
            <p:ph type="body" sz="quarter" idx="14" hasCustomPrompt="1"/>
          </p:nvPr>
        </p:nvSpPr>
        <p:spPr>
          <a:xfrm>
            <a:off x="1569854" y="486494"/>
            <a:ext cx="2540899" cy="617538"/>
          </a:xfrm>
        </p:spPr>
        <p:txBody>
          <a:bodyPr/>
          <a:lstStyle>
            <a:lvl1pPr marL="0" indent="0" algn="ctr" defTabSz="914400" rtl="0" eaLnBrk="1" latinLnBrk="0" hangingPunct="1">
              <a:buNone/>
              <a:defRPr lang="fr-FR" sz="1800" b="1" kern="1200" smtClean="0">
                <a:solidFill>
                  <a:srgbClr val="21C71F"/>
                </a:solidFill>
                <a:latin typeface="Sansation Light" charset="0"/>
                <a:ea typeface="+mn-ea"/>
                <a:cs typeface="+mn-cs"/>
              </a:defRPr>
            </a:lvl1pPr>
            <a:lvl2pPr marL="0" indent="0" algn="ctr" defTabSz="914400" rtl="0" eaLnBrk="1" latinLnBrk="0" hangingPunct="1">
              <a:buNone/>
              <a:defRPr lang="fr-FR" sz="1200" kern="1200" dirty="0" smtClean="0">
                <a:solidFill>
                  <a:schemeClr val="tx1"/>
                </a:solidFill>
                <a:latin typeface="Sansation Light" charset="0"/>
                <a:ea typeface="+mn-ea"/>
                <a:cs typeface="+mn-cs"/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8" name="Espace réservé pour une image  17"/>
          <p:cNvSpPr>
            <a:spLocks noGrp="1"/>
          </p:cNvSpPr>
          <p:nvPr>
            <p:ph type="pic" sz="quarter" idx="10"/>
          </p:nvPr>
        </p:nvSpPr>
        <p:spPr>
          <a:xfrm>
            <a:off x="525463" y="1208088"/>
            <a:ext cx="4660900" cy="2687637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20" name="Espace réservé pour une image  19"/>
          <p:cNvSpPr>
            <a:spLocks noGrp="1"/>
          </p:cNvSpPr>
          <p:nvPr>
            <p:ph type="pic" sz="quarter" idx="11"/>
          </p:nvPr>
        </p:nvSpPr>
        <p:spPr>
          <a:xfrm>
            <a:off x="6003925" y="3673475"/>
            <a:ext cx="1831975" cy="2314575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Rectangle 10"/>
          <p:cNvSpPr/>
          <p:nvPr userDrawn="1"/>
        </p:nvSpPr>
        <p:spPr>
          <a:xfrm>
            <a:off x="5383272" y="1207298"/>
            <a:ext cx="2866954" cy="1741848"/>
          </a:xfrm>
          <a:prstGeom prst="rect">
            <a:avLst/>
          </a:prstGeom>
          <a:noFill/>
          <a:ln w="28575">
            <a:solidFill>
              <a:srgbClr val="21C7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=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2"/>
          </p:nvPr>
        </p:nvSpPr>
        <p:spPr>
          <a:xfrm>
            <a:off x="525462" y="4042446"/>
            <a:ext cx="4652127" cy="1516782"/>
          </a:xfrm>
        </p:spPr>
        <p:txBody>
          <a:bodyPr/>
          <a:lstStyle>
            <a:lvl1pPr marL="136525" indent="-128588" algn="l" defTabSz="914400" rtl="0" eaLnBrk="1" latinLnBrk="0" hangingPunct="1">
              <a:tabLst/>
              <a:defRPr lang="fr-FR" sz="1200" b="0" i="0" kern="1200" smtClean="0">
                <a:solidFill>
                  <a:schemeClr val="tx1"/>
                </a:solidFill>
                <a:latin typeface="Locator" charset="0"/>
                <a:ea typeface="Locator" charset="0"/>
                <a:cs typeface="Locator" charset="0"/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3"/>
          </p:nvPr>
        </p:nvSpPr>
        <p:spPr>
          <a:xfrm>
            <a:off x="5468961" y="1301141"/>
            <a:ext cx="2695575" cy="1554162"/>
          </a:xfrm>
        </p:spPr>
        <p:txBody>
          <a:bodyPr/>
          <a:lstStyle>
            <a:lvl1pPr marL="0" indent="88900" algn="l" defTabSz="914400" rtl="0" eaLnBrk="1" latinLnBrk="0" hangingPunct="1">
              <a:tabLst/>
              <a:defRPr lang="fr-FR" sz="1100" kern="1200" smtClean="0">
                <a:solidFill>
                  <a:srgbClr val="21C71F"/>
                </a:solidFill>
                <a:latin typeface="Locator Medium" charset="0"/>
                <a:ea typeface="Locator Medium" charset="0"/>
                <a:cs typeface="Locator Medium" charset="0"/>
              </a:defRPr>
            </a:lvl1pPr>
            <a:lvl2pPr marL="0" indent="7938">
              <a:buNone/>
              <a:tabLst/>
              <a:defRPr lang="fr-FR" sz="1000" kern="1200" dirty="0" smtClean="0">
                <a:solidFill>
                  <a:schemeClr val="tx1"/>
                </a:solidFill>
                <a:latin typeface="Locator" charset="0"/>
                <a:ea typeface="+mn-ea"/>
                <a:cs typeface="+mn-cs"/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6" name="Triangle rectangle 15"/>
          <p:cNvSpPr/>
          <p:nvPr userDrawn="1"/>
        </p:nvSpPr>
        <p:spPr>
          <a:xfrm rot="10800000">
            <a:off x="7179733" y="0"/>
            <a:ext cx="1964267" cy="1964267"/>
          </a:xfrm>
          <a:prstGeom prst="rtTriangle">
            <a:avLst/>
          </a:prstGeom>
          <a:solidFill>
            <a:srgbClr val="21C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 userDrawn="1"/>
        </p:nvSpPr>
        <p:spPr>
          <a:xfrm>
            <a:off x="7061324" y="6483270"/>
            <a:ext cx="194155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900" b="1" i="0" dirty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Just For </a:t>
            </a:r>
            <a:r>
              <a:rPr lang="fr-FR" sz="900" b="1" i="0" dirty="0" err="1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Games</a:t>
            </a:r>
            <a:r>
              <a:rPr lang="fr-FR" sz="900" b="1" i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, dénicheur </a:t>
            </a:r>
            <a:r>
              <a:rPr lang="fr-FR" sz="900" b="1" i="0" dirty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de jeux</a:t>
            </a:r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2334" t="39646" r="53586" b="40413"/>
          <a:stretch/>
        </p:blipFill>
        <p:spPr>
          <a:xfrm>
            <a:off x="8161866" y="85244"/>
            <a:ext cx="937418" cy="9385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riangle rectangle 15"/>
          <p:cNvSpPr/>
          <p:nvPr userDrawn="1"/>
        </p:nvSpPr>
        <p:spPr>
          <a:xfrm rot="10800000">
            <a:off x="7179733" y="0"/>
            <a:ext cx="1964267" cy="1964267"/>
          </a:xfrm>
          <a:prstGeom prst="rtTriangle">
            <a:avLst/>
          </a:prstGeom>
          <a:solidFill>
            <a:srgbClr val="FF9C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space réservé du texte 26"/>
          <p:cNvSpPr>
            <a:spLocks noGrp="1"/>
          </p:cNvSpPr>
          <p:nvPr>
            <p:ph type="body" sz="quarter" idx="14" hasCustomPrompt="1"/>
          </p:nvPr>
        </p:nvSpPr>
        <p:spPr>
          <a:xfrm>
            <a:off x="1569854" y="486494"/>
            <a:ext cx="2540899" cy="617538"/>
          </a:xfrm>
        </p:spPr>
        <p:txBody>
          <a:bodyPr/>
          <a:lstStyle>
            <a:lvl1pPr marL="0" indent="0" algn="ctr" defTabSz="914400" rtl="0" eaLnBrk="1" latinLnBrk="0" hangingPunct="1">
              <a:buNone/>
              <a:defRPr lang="fr-FR" sz="1800" b="1" kern="1200" smtClean="0">
                <a:solidFill>
                  <a:srgbClr val="FF9C17"/>
                </a:solidFill>
                <a:latin typeface="Sansation Light" charset="0"/>
                <a:ea typeface="+mn-ea"/>
                <a:cs typeface="+mn-cs"/>
              </a:defRPr>
            </a:lvl1pPr>
            <a:lvl2pPr marL="0" indent="0" algn="ctr" defTabSz="914400" rtl="0" eaLnBrk="1" latinLnBrk="0" hangingPunct="1">
              <a:buNone/>
              <a:defRPr lang="fr-FR" sz="1200" kern="1200" dirty="0" smtClean="0">
                <a:solidFill>
                  <a:schemeClr val="tx1"/>
                </a:solidFill>
                <a:latin typeface="Sansation Light" charset="0"/>
                <a:ea typeface="+mn-ea"/>
                <a:cs typeface="+mn-cs"/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8" name="Espace réservé pour une image  17"/>
          <p:cNvSpPr>
            <a:spLocks noGrp="1"/>
          </p:cNvSpPr>
          <p:nvPr>
            <p:ph type="pic" sz="quarter" idx="10"/>
          </p:nvPr>
        </p:nvSpPr>
        <p:spPr>
          <a:xfrm>
            <a:off x="525463" y="1208088"/>
            <a:ext cx="4660900" cy="2687637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20" name="Espace réservé pour une image  19"/>
          <p:cNvSpPr>
            <a:spLocks noGrp="1"/>
          </p:cNvSpPr>
          <p:nvPr>
            <p:ph type="pic" sz="quarter" idx="11"/>
          </p:nvPr>
        </p:nvSpPr>
        <p:spPr>
          <a:xfrm>
            <a:off x="6003925" y="3673475"/>
            <a:ext cx="1831975" cy="2314575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Rectangle 10"/>
          <p:cNvSpPr/>
          <p:nvPr userDrawn="1"/>
        </p:nvSpPr>
        <p:spPr>
          <a:xfrm>
            <a:off x="5383272" y="1207298"/>
            <a:ext cx="2866954" cy="1741848"/>
          </a:xfrm>
          <a:prstGeom prst="rect">
            <a:avLst/>
          </a:prstGeom>
          <a:noFill/>
          <a:ln w="28575">
            <a:solidFill>
              <a:srgbClr val="FF9C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=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2"/>
          </p:nvPr>
        </p:nvSpPr>
        <p:spPr>
          <a:xfrm>
            <a:off x="525462" y="4042446"/>
            <a:ext cx="4652127" cy="1516782"/>
          </a:xfrm>
        </p:spPr>
        <p:txBody>
          <a:bodyPr/>
          <a:lstStyle>
            <a:lvl1pPr marL="136525" indent="-128588" algn="l" defTabSz="914400" rtl="0" eaLnBrk="1" latinLnBrk="0" hangingPunct="1">
              <a:tabLst/>
              <a:defRPr lang="fr-FR" sz="1200" b="0" i="0" kern="1200" smtClean="0">
                <a:solidFill>
                  <a:schemeClr val="tx1"/>
                </a:solidFill>
                <a:latin typeface="Locator" charset="0"/>
                <a:ea typeface="Locator" charset="0"/>
                <a:cs typeface="Locator" charset="0"/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3"/>
          </p:nvPr>
        </p:nvSpPr>
        <p:spPr>
          <a:xfrm>
            <a:off x="5468961" y="1335503"/>
            <a:ext cx="2695575" cy="1554162"/>
          </a:xfrm>
        </p:spPr>
        <p:txBody>
          <a:bodyPr/>
          <a:lstStyle>
            <a:lvl1pPr marL="0" indent="88900" algn="l" defTabSz="914400" rtl="0" eaLnBrk="1" latinLnBrk="0" hangingPunct="1">
              <a:tabLst/>
              <a:defRPr lang="fr-FR" sz="1100" kern="1200" smtClean="0">
                <a:solidFill>
                  <a:srgbClr val="FF9C17"/>
                </a:solidFill>
                <a:latin typeface="Locator Medium" charset="0"/>
                <a:ea typeface="Locator Medium" charset="0"/>
                <a:cs typeface="Locator Medium" charset="0"/>
              </a:defRPr>
            </a:lvl1pPr>
            <a:lvl2pPr marL="0" indent="7938">
              <a:buNone/>
              <a:tabLst/>
              <a:defRPr lang="fr-FR" sz="1000" kern="1200" dirty="0" smtClean="0">
                <a:solidFill>
                  <a:schemeClr val="tx1"/>
                </a:solidFill>
                <a:latin typeface="Locator" charset="0"/>
                <a:ea typeface="+mn-ea"/>
                <a:cs typeface="+mn-cs"/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1" name="Rectangle 20"/>
          <p:cNvSpPr/>
          <p:nvPr userDrawn="1"/>
        </p:nvSpPr>
        <p:spPr>
          <a:xfrm>
            <a:off x="7061324" y="6483270"/>
            <a:ext cx="194155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900" b="1" i="0" dirty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Just For </a:t>
            </a:r>
            <a:r>
              <a:rPr lang="fr-FR" sz="900" b="1" i="0" dirty="0" err="1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Games</a:t>
            </a:r>
            <a:r>
              <a:rPr lang="fr-FR" sz="900" b="1" i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, dénicheur </a:t>
            </a:r>
            <a:r>
              <a:rPr lang="fr-FR" sz="900" b="1" i="0" dirty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de jeux</a:t>
            </a:r>
          </a:p>
        </p:txBody>
      </p:sp>
      <p:pic>
        <p:nvPicPr>
          <p:cNvPr id="17" name="Image 1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5642" t="40109" r="10278" b="54904"/>
          <a:stretch/>
        </p:blipFill>
        <p:spPr>
          <a:xfrm>
            <a:off x="8119074" y="103869"/>
            <a:ext cx="965182" cy="241653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2343" t="38308" r="26967" b="48391"/>
          <a:stretch/>
        </p:blipFill>
        <p:spPr>
          <a:xfrm>
            <a:off x="8297854" y="369290"/>
            <a:ext cx="744546" cy="6548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FDFC42C9-7279-B541-8E50-3B8EE2CB82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1551"/>
          <a:stretch/>
        </p:blipFill>
        <p:spPr>
          <a:xfrm>
            <a:off x="0" y="0"/>
            <a:ext cx="9144000" cy="5717664"/>
          </a:xfrm>
          <a:prstGeom prst="rect">
            <a:avLst/>
          </a:prstGeom>
        </p:spPr>
      </p:pic>
      <p:grpSp>
        <p:nvGrpSpPr>
          <p:cNvPr id="19" name="Grouper 18"/>
          <p:cNvGrpSpPr/>
          <p:nvPr userDrawn="1"/>
        </p:nvGrpSpPr>
        <p:grpSpPr>
          <a:xfrm>
            <a:off x="1484100" y="6045285"/>
            <a:ext cx="6175801" cy="357137"/>
            <a:chOff x="2001198" y="6045285"/>
            <a:chExt cx="6175801" cy="357137"/>
          </a:xfrm>
        </p:grpSpPr>
        <p:grpSp>
          <p:nvGrpSpPr>
            <p:cNvPr id="9" name="Grouper 8"/>
            <p:cNvGrpSpPr/>
            <p:nvPr userDrawn="1"/>
          </p:nvGrpSpPr>
          <p:grpSpPr>
            <a:xfrm>
              <a:off x="2001198" y="6045285"/>
              <a:ext cx="2788516" cy="357137"/>
              <a:chOff x="1258792" y="5782955"/>
              <a:chExt cx="2788516" cy="357137"/>
            </a:xfrm>
          </p:grpSpPr>
          <p:pic>
            <p:nvPicPr>
              <p:cNvPr id="3" name="Image 2"/>
              <p:cNvPicPr>
                <a:picLocks noChangeAspect="1"/>
              </p:cNvPicPr>
              <p:nvPr userDrawn="1"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258792" y="5782955"/>
                <a:ext cx="357137" cy="357137"/>
              </a:xfrm>
              <a:prstGeom prst="rect">
                <a:avLst/>
              </a:prstGeom>
            </p:spPr>
          </p:pic>
          <p:sp>
            <p:nvSpPr>
              <p:cNvPr id="8" name="Rectangle 7"/>
              <p:cNvSpPr/>
              <p:nvPr userDrawn="1"/>
            </p:nvSpPr>
            <p:spPr>
              <a:xfrm>
                <a:off x="1552714" y="5834565"/>
                <a:ext cx="2494594" cy="253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1050" b="0" i="0" dirty="0">
                    <a:solidFill>
                      <a:srgbClr val="1155CC"/>
                    </a:solidFill>
                    <a:effectLst/>
                    <a:latin typeface="Locator" charset="0"/>
                    <a:ea typeface="Locator" charset="0"/>
                    <a:cs typeface="Locator" charset="0"/>
                    <a:hlinkClick r:id="rId4"/>
                  </a:rPr>
                  <a:t>https://twitter.com/JustForGames_FR</a:t>
                </a:r>
                <a:endParaRPr lang="fr-FR" sz="1050" dirty="0">
                  <a:latin typeface="Locator" charset="0"/>
                  <a:ea typeface="Locator" charset="0"/>
                  <a:cs typeface="Locator" charset="0"/>
                </a:endParaRPr>
              </a:p>
            </p:txBody>
          </p:sp>
        </p:grpSp>
        <p:grpSp>
          <p:nvGrpSpPr>
            <p:cNvPr id="11" name="Grouper 10"/>
            <p:cNvGrpSpPr/>
            <p:nvPr userDrawn="1"/>
          </p:nvGrpSpPr>
          <p:grpSpPr>
            <a:xfrm>
              <a:off x="4789714" y="6045285"/>
              <a:ext cx="3387285" cy="357137"/>
              <a:chOff x="4394259" y="5782955"/>
              <a:chExt cx="3387285" cy="357137"/>
            </a:xfrm>
          </p:grpSpPr>
          <p:pic>
            <p:nvPicPr>
              <p:cNvPr id="2" name="Image 1"/>
              <p:cNvPicPr>
                <a:picLocks noChangeAspect="1"/>
              </p:cNvPicPr>
              <p:nvPr userDrawn="1"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4394259" y="5782955"/>
                <a:ext cx="357137" cy="357137"/>
              </a:xfrm>
              <a:prstGeom prst="rect">
                <a:avLst/>
              </a:prstGeom>
            </p:spPr>
          </p:pic>
          <p:sp>
            <p:nvSpPr>
              <p:cNvPr id="10" name="Rectangle 9"/>
              <p:cNvSpPr/>
              <p:nvPr userDrawn="1"/>
            </p:nvSpPr>
            <p:spPr>
              <a:xfrm>
                <a:off x="4676906" y="5834565"/>
                <a:ext cx="3104638" cy="2539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algn="l" defTabSz="914400" rtl="0" eaLnBrk="1" latinLnBrk="0" hangingPunct="1"/>
                <a:r>
                  <a:rPr lang="fr-FR" sz="1050" b="0" i="0" kern="1200" dirty="0">
                    <a:solidFill>
                      <a:srgbClr val="1155CC"/>
                    </a:solidFill>
                    <a:effectLst/>
                    <a:latin typeface="Locator" charset="0"/>
                    <a:ea typeface="Locator" charset="0"/>
                    <a:cs typeface="Locator" charset="0"/>
                    <a:hlinkClick r:id="rId6"/>
                  </a:rPr>
                  <a:t>https://www.facebook.com/justforgamesfrance/</a:t>
                </a:r>
                <a:endParaRPr lang="fr-FR" sz="1050" b="0" i="0" kern="1200" dirty="0">
                  <a:solidFill>
                    <a:srgbClr val="1155CC"/>
                  </a:solidFill>
                  <a:effectLst/>
                  <a:latin typeface="Locator" charset="0"/>
                  <a:ea typeface="Locator" charset="0"/>
                  <a:cs typeface="Locator" charset="0"/>
                </a:endParaRPr>
              </a:p>
            </p:txBody>
          </p:sp>
        </p:grpSp>
      </p:grpSp>
      <p:sp>
        <p:nvSpPr>
          <p:cNvPr id="12" name="Rectangle 11"/>
          <p:cNvSpPr/>
          <p:nvPr userDrawn="1"/>
        </p:nvSpPr>
        <p:spPr>
          <a:xfrm>
            <a:off x="3548323" y="5699189"/>
            <a:ext cx="204735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lang="fr-FR" sz="1050" b="0" i="0" kern="1200" dirty="0">
                <a:solidFill>
                  <a:srgbClr val="1155CC"/>
                </a:solidFill>
                <a:effectLst/>
                <a:latin typeface="Locator" charset="0"/>
                <a:ea typeface="Locator" charset="0"/>
                <a:cs typeface="Locator" charset="0"/>
                <a:hlinkClick r:id="rId7"/>
              </a:rPr>
              <a:t>https://www.justforgames.com</a:t>
            </a:r>
            <a:endParaRPr lang="fr-FR" sz="1050" b="0" i="0" kern="1200" dirty="0">
              <a:solidFill>
                <a:srgbClr val="1155CC"/>
              </a:solidFill>
              <a:effectLst/>
              <a:latin typeface="Locator" charset="0"/>
              <a:ea typeface="Locator" charset="0"/>
              <a:cs typeface="Locator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FEEAA-23C7-7D46-AF68-7067D5A6FDAA}" type="datetimeFigureOut">
              <a:rPr lang="fr-FR" smtClean="0"/>
              <a:t>10/07/2019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943E5-AEBB-B84F-A9EE-83BCA20833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9916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83" r:id="rId2"/>
    <p:sldLayoutId id="2147483678" r:id="rId3"/>
    <p:sldLayoutId id="2147483682" r:id="rId4"/>
    <p:sldLayoutId id="2147483679" r:id="rId5"/>
    <p:sldLayoutId id="2147483680" r:id="rId6"/>
    <p:sldLayoutId id="2147483681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hyperlink" Target="Fate-EXTELLA-The-Umbral-Star-For-Nintendo-Switch-Announcement-Trailer-HD-60Fps-FLUVORE.mp4" TargetMode="External"/><Relationship Id="rId11" Type="http://schemas.openxmlformats.org/officeDocument/2006/relationships/image" Target="../media/image17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Espace réservé pour une image  10">
            <a:extLst>
              <a:ext uri="{FF2B5EF4-FFF2-40B4-BE49-F238E27FC236}">
                <a16:creationId xmlns:a16="http://schemas.microsoft.com/office/drawing/2014/main" id="{AAF675DF-A4E4-4756-A8D5-6A07B5D4A2E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455" r="5455"/>
          <a:stretch>
            <a:fillRect/>
          </a:stretch>
        </p:blipFill>
        <p:spPr/>
      </p:pic>
      <p:sp>
        <p:nvSpPr>
          <p:cNvPr id="2" name="Espace réservé du texte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fr-FR" dirty="0">
                <a:solidFill>
                  <a:srgbClr val="F42B7E"/>
                </a:solidFill>
              </a:rPr>
              <a:t>Instant Sports</a:t>
            </a:r>
            <a:endParaRPr lang="fr-FR" sz="1300" dirty="0">
              <a:solidFill>
                <a:srgbClr val="F42B7E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fr-FR" sz="1200" b="0" dirty="0">
                <a:solidFill>
                  <a:srgbClr val="000000"/>
                </a:solidFill>
              </a:rPr>
              <a:t>Date de sortie </a:t>
            </a:r>
            <a:r>
              <a:rPr lang="fr-FR" sz="1200" b="0">
                <a:solidFill>
                  <a:srgbClr val="000000"/>
                </a:solidFill>
              </a:rPr>
              <a:t>: 16 </a:t>
            </a:r>
            <a:r>
              <a:rPr lang="fr-FR" sz="1200" b="0" dirty="0">
                <a:solidFill>
                  <a:srgbClr val="000000"/>
                </a:solidFill>
              </a:rPr>
              <a:t>août 2019</a:t>
            </a:r>
          </a:p>
          <a:p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2"/>
          </p:nvPr>
        </p:nvSpPr>
        <p:spPr>
          <a:xfrm>
            <a:off x="525463" y="4042444"/>
            <a:ext cx="4205564" cy="2687637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1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• </a:t>
            </a:r>
            <a:r>
              <a:rPr lang="fr-FR" sz="1100" dirty="0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Nintendo Switch, LA console des Party-</a:t>
            </a:r>
            <a:r>
              <a:rPr lang="fr-FR" sz="1100" dirty="0" err="1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games</a:t>
            </a:r>
            <a:r>
              <a:rPr lang="fr-FR" sz="1100" dirty="0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 ! </a:t>
            </a:r>
            <a:r>
              <a:rPr lang="fr-FR" sz="11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Mario Party (5,5m° </a:t>
            </a:r>
            <a:r>
              <a:rPr lang="fr-FR" sz="1100" dirty="0" err="1">
                <a:latin typeface="Locator" panose="02000500030000020004" pitchFamily="50" charset="0"/>
                <a:ea typeface="Locator Medium" charset="0"/>
                <a:cs typeface="Locator Medium" charset="0"/>
              </a:rPr>
              <a:t>units</a:t>
            </a:r>
            <a:r>
              <a:rPr lang="fr-FR" sz="11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), 1-2 Switch (Nintendo, 2,9m° </a:t>
            </a:r>
            <a:r>
              <a:rPr lang="fr-FR" sz="1100" dirty="0" err="1">
                <a:latin typeface="Locator" panose="02000500030000020004" pitchFamily="50" charset="0"/>
                <a:ea typeface="Locator Medium" charset="0"/>
                <a:cs typeface="Locator Medium" charset="0"/>
              </a:rPr>
              <a:t>units</a:t>
            </a:r>
            <a:r>
              <a:rPr lang="fr-FR" sz="11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), Go Vacation (Nintendo, 370K </a:t>
            </a:r>
            <a:r>
              <a:rPr lang="fr-FR" sz="1100" dirty="0" err="1">
                <a:latin typeface="Locator" panose="02000500030000020004" pitchFamily="50" charset="0"/>
                <a:ea typeface="Locator Medium" charset="0"/>
                <a:cs typeface="Locator Medium" charset="0"/>
              </a:rPr>
              <a:t>units</a:t>
            </a:r>
            <a:r>
              <a:rPr lang="fr-FR" sz="11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) Carnival (2K Games, 300K </a:t>
            </a:r>
            <a:r>
              <a:rPr lang="fr-FR" sz="1100" dirty="0" err="1">
                <a:latin typeface="Locator" panose="02000500030000020004" pitchFamily="50" charset="0"/>
                <a:ea typeface="Locator Medium" charset="0"/>
                <a:cs typeface="Locator Medium" charset="0"/>
              </a:rPr>
              <a:t>units</a:t>
            </a:r>
            <a:r>
              <a:rPr lang="fr-FR" sz="11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), Sports Party (Ubisoft, 170K)… et maintenant </a:t>
            </a:r>
            <a:r>
              <a:rPr lang="fr-FR" sz="1100" b="1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Instant Sports !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fr-FR" sz="1100" dirty="0">
              <a:solidFill>
                <a:srgbClr val="EF006B"/>
              </a:solidFill>
              <a:latin typeface="Locator" panose="02000500030000020004" pitchFamily="50" charset="0"/>
              <a:ea typeface="Locator Medium" charset="0"/>
              <a:cs typeface="Locator Medium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100" dirty="0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• Profitez de plusieurs modes </a:t>
            </a:r>
            <a:r>
              <a:rPr lang="fr-FR" sz="1100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de jeux répartis </a:t>
            </a:r>
            <a:r>
              <a:rPr lang="fr-FR" sz="1100" dirty="0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en 6 sports </a:t>
            </a:r>
            <a:r>
              <a:rPr lang="fr-FR" sz="11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en coop locale ou versus jusqu’ </a:t>
            </a:r>
            <a:r>
              <a:rPr lang="fr-FR" sz="1100">
                <a:latin typeface="Locator" panose="02000500030000020004" pitchFamily="50" charset="0"/>
                <a:ea typeface="Locator Medium" charset="0"/>
                <a:cs typeface="Locator Medium" charset="0"/>
              </a:rPr>
              <a:t>à 8 </a:t>
            </a:r>
            <a:r>
              <a:rPr lang="fr-FR" sz="11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joueurs : Tennis, Bowling, Course de haies, Course de </a:t>
            </a:r>
            <a:r>
              <a:rPr lang="fr-FR" sz="1100" dirty="0" err="1">
                <a:latin typeface="Locator" panose="02000500030000020004" pitchFamily="50" charset="0"/>
                <a:ea typeface="Locator Medium" charset="0"/>
                <a:cs typeface="Locator Medium" charset="0"/>
              </a:rPr>
              <a:t>canoe</a:t>
            </a:r>
            <a:r>
              <a:rPr lang="fr-FR" sz="11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, Gardien de but et Baseball !</a:t>
            </a:r>
            <a:br>
              <a:rPr lang="fr-FR" sz="1100" dirty="0">
                <a:latin typeface="Locator" panose="02000500030000020004" pitchFamily="50" charset="0"/>
                <a:ea typeface="Locator Medium" charset="0"/>
                <a:cs typeface="Locator Medium" charset="0"/>
              </a:rPr>
            </a:br>
            <a:endParaRPr lang="fr-FR" sz="1100" dirty="0">
              <a:latin typeface="Locator" panose="02000500030000020004" pitchFamily="50" charset="0"/>
              <a:ea typeface="Locator Medium" charset="0"/>
              <a:cs typeface="Locator Medium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100" dirty="0">
                <a:solidFill>
                  <a:srgbClr val="F42B7E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•  </a:t>
            </a:r>
            <a:r>
              <a:rPr lang="fr-FR" sz="1100" dirty="0">
                <a:solidFill>
                  <a:srgbClr val="EF006B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Concept et maniabilité très simples d’ accès </a:t>
            </a:r>
            <a:r>
              <a:rPr lang="fr-FR" sz="11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afin que chaque membre de la famille puisse s’ amuser instantanément</a:t>
            </a:r>
            <a:endParaRPr lang="fr-FR" sz="1100" b="1" dirty="0">
              <a:latin typeface="Locator" panose="02000500030000020004" pitchFamily="50" charset="0"/>
              <a:ea typeface="Locator Medium" charset="0"/>
              <a:cs typeface="Locator Medium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fr-FR" sz="1100" dirty="0">
              <a:latin typeface="Locator" panose="02000500030000020004" pitchFamily="50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100" dirty="0">
                <a:solidFill>
                  <a:srgbClr val="F42B7E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•  Forte </a:t>
            </a:r>
            <a:r>
              <a:rPr lang="fr-FR" sz="1100" dirty="0" err="1">
                <a:solidFill>
                  <a:srgbClr val="F42B7E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rejouabilité</a:t>
            </a:r>
            <a:r>
              <a:rPr lang="fr-FR" sz="1100" dirty="0">
                <a:solidFill>
                  <a:srgbClr val="F42B7E"/>
                </a:solidFill>
                <a:latin typeface="Locator" panose="02000500030000020004" pitchFamily="50" charset="0"/>
                <a:ea typeface="Locator Medium" charset="0"/>
                <a:cs typeface="Locator Medium" charset="0"/>
              </a:rPr>
              <a:t>: </a:t>
            </a:r>
            <a:r>
              <a:rPr lang="fr-FR" sz="1100" dirty="0">
                <a:latin typeface="Locator" panose="02000500030000020004" pitchFamily="50" charset="0"/>
                <a:ea typeface="Locator Medium" charset="0"/>
                <a:cs typeface="Locator Medium" charset="0"/>
              </a:rPr>
              <a:t>cherchez à battre les meilleurs scores et débloquez de très nombreux objets et costumes pour vos personnages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fr-FR" sz="1100" dirty="0">
              <a:latin typeface="Locator" panose="02000500030000020004" pitchFamily="50" charset="0"/>
              <a:ea typeface="Locator Medium" charset="0"/>
              <a:cs typeface="Locator Medium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fr-FR" sz="1100" dirty="0">
              <a:latin typeface="Locator" panose="02000500030000020004" pitchFamily="50" charset="0"/>
              <a:ea typeface="Locator Medium" charset="0"/>
              <a:cs typeface="Locator Medium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r-FR" sz="1100" dirty="0">
              <a:latin typeface="Locator" panose="02000500030000020004" pitchFamily="50" charset="0"/>
              <a:ea typeface="Locator Medium" charset="0"/>
              <a:cs typeface="Locator Medium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r-FR" dirty="0">
              <a:latin typeface="Locator Medium" charset="0"/>
              <a:ea typeface="Locator Medium" charset="0"/>
              <a:cs typeface="Locator Medium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r-FR" dirty="0">
              <a:latin typeface="Locator Medium" charset="0"/>
              <a:ea typeface="Locator Medium" charset="0"/>
              <a:cs typeface="Locator Medium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5519052" y="1306545"/>
            <a:ext cx="2695575" cy="1963954"/>
          </a:xfrm>
        </p:spPr>
        <p:txBody>
          <a:bodyPr>
            <a:norm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s-IS" sz="1200" dirty="0">
                <a:solidFill>
                  <a:srgbClr val="F42B7E"/>
                </a:solidFill>
              </a:rPr>
              <a:t>•  Console :</a:t>
            </a:r>
          </a:p>
          <a:p>
            <a:pPr lvl="0" indent="0">
              <a:lnSpc>
                <a:spcPct val="100000"/>
              </a:lnSpc>
              <a:spcBef>
                <a:spcPts val="0"/>
              </a:spcBef>
              <a:buNone/>
            </a:pPr>
            <a:endParaRPr lang="is-IS" sz="1200" dirty="0">
              <a:solidFill>
                <a:srgbClr val="F42B7E"/>
              </a:solidFill>
            </a:endParaRPr>
          </a:p>
          <a:p>
            <a:pPr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s-IS" sz="1200" dirty="0">
                <a:solidFill>
                  <a:srgbClr val="F42B7E"/>
                </a:solidFill>
              </a:rPr>
              <a:t>• Genre : </a:t>
            </a:r>
            <a:r>
              <a:rPr lang="is-IS" sz="1200" dirty="0">
                <a:solidFill>
                  <a:srgbClr val="000000"/>
                </a:solidFill>
                <a:latin typeface="Locator" charset="0"/>
              </a:rPr>
              <a:t>Party Game</a:t>
            </a:r>
            <a:endParaRPr lang="is-IS" sz="1200" dirty="0">
              <a:solidFill>
                <a:srgbClr val="000000"/>
              </a:solidFill>
              <a:latin typeface="Locator" charset="0"/>
              <a:ea typeface=""/>
              <a:cs typeface=""/>
            </a:endParaRPr>
          </a:p>
          <a:p>
            <a:pPr lvl="0" indent="0">
              <a:lnSpc>
                <a:spcPct val="100000"/>
              </a:lnSpc>
              <a:spcBef>
                <a:spcPts val="0"/>
              </a:spcBef>
              <a:buNone/>
            </a:pPr>
            <a:endParaRPr lang="is-IS" sz="1200" dirty="0">
              <a:solidFill>
                <a:srgbClr val="000000"/>
              </a:solidFill>
              <a:latin typeface="Locator" charset="0"/>
              <a:ea typeface=""/>
              <a:cs typeface=""/>
            </a:endParaRPr>
          </a:p>
          <a:p>
            <a:pPr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s-IS" sz="1200" dirty="0">
                <a:solidFill>
                  <a:srgbClr val="F42B7E"/>
                </a:solidFill>
              </a:rPr>
              <a:t>• Studio/Publisher :</a:t>
            </a:r>
            <a:r>
              <a:rPr lang="is-IS" sz="1200" dirty="0">
                <a:solidFill>
                  <a:srgbClr val="F42B7E"/>
                </a:solidFill>
                <a:latin typeface="Locator" charset="0"/>
                <a:ea typeface=""/>
                <a:cs typeface=""/>
              </a:rPr>
              <a:t>  </a:t>
            </a:r>
            <a:r>
              <a:rPr lang="is-IS" sz="1200" dirty="0">
                <a:solidFill>
                  <a:schemeClr val="tx1"/>
                </a:solidFill>
                <a:latin typeface="Locator" charset="0"/>
                <a:ea typeface=""/>
                <a:cs typeface=""/>
              </a:rPr>
              <a:t>Break-First / Just For Games</a:t>
            </a:r>
          </a:p>
          <a:p>
            <a:pPr lvl="0" indent="0">
              <a:lnSpc>
                <a:spcPct val="100000"/>
              </a:lnSpc>
              <a:spcBef>
                <a:spcPts val="0"/>
              </a:spcBef>
              <a:buNone/>
            </a:pPr>
            <a:endParaRPr lang="is-IS" sz="1200" dirty="0">
              <a:solidFill>
                <a:srgbClr val="000000"/>
              </a:solidFill>
              <a:latin typeface="Locator" charset="0"/>
              <a:ea typeface=""/>
              <a:cs typeface=""/>
            </a:endParaRPr>
          </a:p>
          <a:p>
            <a:pPr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s-IS" sz="1200" dirty="0">
                <a:solidFill>
                  <a:srgbClr val="F42B7E"/>
                </a:solidFill>
              </a:rPr>
              <a:t>• SRP : </a:t>
            </a:r>
            <a:r>
              <a:rPr lang="is-IS" sz="1200" dirty="0">
                <a:solidFill>
                  <a:srgbClr val="000000"/>
                </a:solidFill>
                <a:latin typeface="Locator" charset="0"/>
              </a:rPr>
              <a:t>29,99€  SWITCH</a:t>
            </a:r>
          </a:p>
          <a:p>
            <a:pPr lvl="0" indent="0">
              <a:lnSpc>
                <a:spcPct val="100000"/>
              </a:lnSpc>
              <a:spcBef>
                <a:spcPts val="0"/>
              </a:spcBef>
              <a:buNone/>
            </a:pPr>
            <a:endParaRPr lang="is-IS" sz="1000" dirty="0">
              <a:solidFill>
                <a:srgbClr val="000000"/>
              </a:solidFill>
              <a:latin typeface="Locator" charset="0"/>
            </a:endParaRPr>
          </a:p>
          <a:p>
            <a:pPr lvl="0" indent="0">
              <a:lnSpc>
                <a:spcPct val="100000"/>
              </a:lnSpc>
              <a:spcBef>
                <a:spcPts val="0"/>
              </a:spcBef>
              <a:buNone/>
            </a:pPr>
            <a:endParaRPr lang="is-IS" sz="1000" dirty="0">
              <a:solidFill>
                <a:schemeClr val="tx1"/>
              </a:solidFill>
              <a:latin typeface="Locator" panose="02000500030000020004" pitchFamily="50" charset="0"/>
              <a:ea typeface=""/>
              <a:cs typeface=""/>
            </a:endParaRPr>
          </a:p>
        </p:txBody>
      </p:sp>
      <p:sp>
        <p:nvSpPr>
          <p:cNvPr id="7" name="Forme libre 6"/>
          <p:cNvSpPr/>
          <p:nvPr/>
        </p:nvSpPr>
        <p:spPr>
          <a:xfrm>
            <a:off x="1497798" y="443804"/>
            <a:ext cx="151391" cy="617674"/>
          </a:xfrm>
          <a:custGeom>
            <a:avLst/>
            <a:gdLst>
              <a:gd name="connsiteX0" fmla="*/ 151391 w 151391"/>
              <a:gd name="connsiteY0" fmla="*/ 0 h 617674"/>
              <a:gd name="connsiteX1" fmla="*/ 0 w 151391"/>
              <a:gd name="connsiteY1" fmla="*/ 0 h 617674"/>
              <a:gd name="connsiteX2" fmla="*/ 0 w 151391"/>
              <a:gd name="connsiteY2" fmla="*/ 617674 h 617674"/>
              <a:gd name="connsiteX3" fmla="*/ 151391 w 151391"/>
              <a:gd name="connsiteY3" fmla="*/ 617674 h 617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391" h="617674">
                <a:moveTo>
                  <a:pt x="151391" y="0"/>
                </a:moveTo>
                <a:lnTo>
                  <a:pt x="0" y="0"/>
                </a:lnTo>
                <a:lnTo>
                  <a:pt x="0" y="617674"/>
                </a:lnTo>
                <a:lnTo>
                  <a:pt x="151391" y="617674"/>
                </a:lnTo>
              </a:path>
            </a:pathLst>
          </a:custGeom>
          <a:noFill/>
          <a:ln w="28575">
            <a:solidFill>
              <a:srgbClr val="EF00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orme libre 7"/>
          <p:cNvSpPr/>
          <p:nvPr/>
        </p:nvSpPr>
        <p:spPr>
          <a:xfrm rot="10800000">
            <a:off x="4044025" y="448117"/>
            <a:ext cx="151391" cy="617674"/>
          </a:xfrm>
          <a:custGeom>
            <a:avLst/>
            <a:gdLst>
              <a:gd name="connsiteX0" fmla="*/ 151391 w 151391"/>
              <a:gd name="connsiteY0" fmla="*/ 0 h 617674"/>
              <a:gd name="connsiteX1" fmla="*/ 0 w 151391"/>
              <a:gd name="connsiteY1" fmla="*/ 0 h 617674"/>
              <a:gd name="connsiteX2" fmla="*/ 0 w 151391"/>
              <a:gd name="connsiteY2" fmla="*/ 617674 h 617674"/>
              <a:gd name="connsiteX3" fmla="*/ 151391 w 151391"/>
              <a:gd name="connsiteY3" fmla="*/ 617674 h 617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391" h="617674">
                <a:moveTo>
                  <a:pt x="151391" y="0"/>
                </a:moveTo>
                <a:lnTo>
                  <a:pt x="0" y="0"/>
                </a:lnTo>
                <a:lnTo>
                  <a:pt x="0" y="617674"/>
                </a:lnTo>
                <a:lnTo>
                  <a:pt x="151391" y="617674"/>
                </a:lnTo>
              </a:path>
            </a:pathLst>
          </a:custGeom>
          <a:noFill/>
          <a:ln w="28575">
            <a:solidFill>
              <a:srgbClr val="EF00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6820" t="47427" r="52513" b="38113"/>
          <a:stretch/>
        </p:blipFill>
        <p:spPr>
          <a:xfrm>
            <a:off x="4572935" y="3475292"/>
            <a:ext cx="1186594" cy="1137153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8A3CDFCE-1302-4997-8B38-902D7F1193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22376" y="1447801"/>
            <a:ext cx="838200" cy="209550"/>
          </a:xfrm>
          <a:prstGeom prst="rect">
            <a:avLst/>
          </a:prstGeom>
        </p:spPr>
      </p:pic>
      <p:pic>
        <p:nvPicPr>
          <p:cNvPr id="17" name="Picture 10">
            <a:hlinkClick r:id="rId6" action="ppaction://hlinkfile"/>
            <a:extLst>
              <a:ext uri="{FF2B5EF4-FFF2-40B4-BE49-F238E27FC236}">
                <a16:creationId xmlns:a16="http://schemas.microsoft.com/office/drawing/2014/main" id="{1D098643-83D7-47BA-9213-FACBC4ED4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516477" y="1269269"/>
            <a:ext cx="351048" cy="37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6E22E842-01BF-4215-BAB1-E80EE9D01FD2}"/>
              </a:ext>
            </a:extLst>
          </p:cNvPr>
          <p:cNvSpPr/>
          <p:nvPr/>
        </p:nvSpPr>
        <p:spPr>
          <a:xfrm>
            <a:off x="5270500" y="3060003"/>
            <a:ext cx="313182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i="1" dirty="0">
                <a:solidFill>
                  <a:srgbClr val="EF006B"/>
                </a:solidFill>
                <a:latin typeface="Locator Medium" charset="0"/>
                <a:ea typeface="Locator Medium" charset="0"/>
                <a:cs typeface="Locator Medium" charset="0"/>
              </a:rPr>
              <a:t>« Instant Sports … Instant Fun ! »   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7E5D4E5A-BA33-4E0F-9C83-D77BFE63349E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7629" y="3839451"/>
            <a:ext cx="1480840" cy="2394549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E26093A3-9145-4540-8767-B42F74E12653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7785" y="-20703"/>
            <a:ext cx="976050" cy="1155432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3B35635D-9F10-473B-9D7C-532843ABC59B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4807227" y="4635126"/>
            <a:ext cx="1186593" cy="1915272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8FCBD03C-EF3F-46C0-859F-2EC090BBEC5A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58204" y="36574"/>
            <a:ext cx="590382" cy="1124538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D1A15569-9CFE-4909-8A3C-FBF62B3A90EF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21344" y="3293180"/>
            <a:ext cx="1167499" cy="1672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2001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e 28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52A2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4359</TotalTime>
  <Words>111</Words>
  <Application>Microsoft Office PowerPoint</Application>
  <PresentationFormat>Affichage à l'écran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Locator</vt:lpstr>
      <vt:lpstr>Locator Medium</vt:lpstr>
      <vt:lpstr>Sansation</vt:lpstr>
      <vt:lpstr>Sansation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 Van den Broeck</dc:creator>
  <cp:lastModifiedBy>Christele Begoc</cp:lastModifiedBy>
  <cp:revision>235</cp:revision>
  <dcterms:created xsi:type="dcterms:W3CDTF">2018-05-03T17:47:51Z</dcterms:created>
  <dcterms:modified xsi:type="dcterms:W3CDTF">2019-07-10T16:08:28Z</dcterms:modified>
</cp:coreProperties>
</file>