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1094" r:id="rId2"/>
    <p:sldId id="1182" r:id="rId3"/>
    <p:sldId id="1183" r:id="rId4"/>
    <p:sldId id="1087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éliné Kapamadjian" initials="MK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006B"/>
    <a:srgbClr val="9C00AF"/>
    <a:srgbClr val="FF9C17"/>
    <a:srgbClr val="0053A2"/>
    <a:srgbClr val="21C7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0"/>
  </p:normalViewPr>
  <p:slideViewPr>
    <p:cSldViewPr snapToGrid="0" snapToObjects="1" showGuides="1">
      <p:cViewPr varScale="1">
        <p:scale>
          <a:sx n="114" d="100"/>
          <a:sy n="114" d="100"/>
        </p:scale>
        <p:origin x="1560" y="96"/>
      </p:cViewPr>
      <p:guideLst>
        <p:guide orient="horz" pos="234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84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B6B2417D-9B00-0B49-B8AF-9138DC4EC6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FAA62D-67E0-A84B-9772-9C61DFB572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0EC6D-34CF-0241-A817-57CCBA015983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AFE1A5-90AF-4344-998F-0D873F7DFB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55F6B9-0C9E-9448-BD5F-8FFCF892AE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2AAA1-EE96-CD4C-B6E5-F85E3799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579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0BD6-4311-684C-9292-136B135FB64F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7701C-42A8-4A4C-B999-FE5B52705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6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D7701C-42A8-4A4C-B999-FE5B52705CD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303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D7701C-42A8-4A4C-B999-FE5B52705CD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847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https://www.justforgames.com/" TargetMode="External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facebook.com/justforgamesfrance/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s://twitter.com/JustForGames_FR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sz="quarter" idx="10"/>
          </p:nvPr>
        </p:nvSpPr>
        <p:spPr>
          <a:xfrm>
            <a:off x="3313113" y="4870450"/>
            <a:ext cx="2540000" cy="481013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fr-FR" dirty="0"/>
          </a:p>
        </p:txBody>
      </p:sp>
      <p:sp>
        <p:nvSpPr>
          <p:cNvPr id="10" name="Triangle rectangle 9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00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45188" y="2043801"/>
            <a:ext cx="2175006" cy="17640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00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45188" y="2043801"/>
            <a:ext cx="2175006" cy="17640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texte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69854" y="486494"/>
            <a:ext cx="2540899" cy="617538"/>
          </a:xfr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b="1" kern="1200" smtClean="0">
                <a:solidFill>
                  <a:srgbClr val="EF006B"/>
                </a:solidFill>
                <a:latin typeface="Sansation Light" charset="0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buNone/>
              <a:defRPr lang="fr-FR" sz="1200" kern="1200" dirty="0" smtClean="0">
                <a:solidFill>
                  <a:schemeClr val="tx1"/>
                </a:solidFill>
                <a:latin typeface="Sansation Light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pour une image  17"/>
          <p:cNvSpPr>
            <a:spLocks noGrp="1"/>
          </p:cNvSpPr>
          <p:nvPr>
            <p:ph type="pic" sz="quarter" idx="10"/>
          </p:nvPr>
        </p:nvSpPr>
        <p:spPr>
          <a:xfrm>
            <a:off x="525463" y="1208088"/>
            <a:ext cx="4660900" cy="268763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0" name="Espace réservé pour une image  19"/>
          <p:cNvSpPr>
            <a:spLocks noGrp="1"/>
          </p:cNvSpPr>
          <p:nvPr>
            <p:ph type="pic" sz="quarter" idx="11"/>
          </p:nvPr>
        </p:nvSpPr>
        <p:spPr>
          <a:xfrm>
            <a:off x="6003925" y="3673475"/>
            <a:ext cx="1831975" cy="231457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5383272" y="1207298"/>
            <a:ext cx="2866954" cy="1741848"/>
          </a:xfrm>
          <a:prstGeom prst="rect">
            <a:avLst/>
          </a:prstGeom>
          <a:noFill/>
          <a:ln w="28575">
            <a:solidFill>
              <a:srgbClr val="EF0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=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2"/>
          </p:nvPr>
        </p:nvSpPr>
        <p:spPr>
          <a:xfrm>
            <a:off x="525462" y="4042446"/>
            <a:ext cx="4652127" cy="1516782"/>
          </a:xfrm>
        </p:spPr>
        <p:txBody>
          <a:bodyPr/>
          <a:lstStyle>
            <a:lvl1pPr marL="136525" indent="-128588" algn="l" defTabSz="914400" rtl="0" eaLnBrk="1" latinLnBrk="0" hangingPunct="1">
              <a:tabLst/>
              <a:defRPr lang="fr-FR" sz="1200" b="0" i="0" kern="1200" smtClean="0">
                <a:solidFill>
                  <a:schemeClr val="tx1"/>
                </a:solidFill>
                <a:latin typeface="Locator" charset="0"/>
                <a:ea typeface="Locator" charset="0"/>
                <a:cs typeface="Locator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5466291" y="1301141"/>
            <a:ext cx="2695575" cy="1554162"/>
          </a:xfrm>
        </p:spPr>
        <p:txBody>
          <a:bodyPr/>
          <a:lstStyle>
            <a:lvl1pPr marL="0" indent="88900" algn="l" defTabSz="914400" rtl="0" eaLnBrk="1" latinLnBrk="0" hangingPunct="1">
              <a:tabLst/>
              <a:defRPr lang="fr-FR" sz="1100" kern="1200" smtClean="0">
                <a:solidFill>
                  <a:srgbClr val="EF006B"/>
                </a:solidFill>
                <a:latin typeface="Locator Medium" charset="0"/>
                <a:ea typeface="Locator Medium" charset="0"/>
                <a:cs typeface="Locator Medium" charset="0"/>
              </a:defRPr>
            </a:lvl1pPr>
            <a:lvl2pPr marL="0" indent="7938">
              <a:buNone/>
              <a:tabLst/>
              <a:defRPr lang="fr-FR" sz="1000" kern="1200" dirty="0" smtClean="0">
                <a:solidFill>
                  <a:schemeClr val="tx1"/>
                </a:solidFill>
                <a:latin typeface="Locator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Triangle rectangle 15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EF00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9" name="Image 2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15906" y="127593"/>
            <a:ext cx="656222" cy="896202"/>
          </a:xfrm>
          <a:prstGeom prst="rect">
            <a:avLst/>
          </a:prstGeom>
        </p:spPr>
      </p:pic>
      <p:sp>
        <p:nvSpPr>
          <p:cNvPr id="30" name="Rectangle 29"/>
          <p:cNvSpPr/>
          <p:nvPr userDrawn="1"/>
        </p:nvSpPr>
        <p:spPr>
          <a:xfrm>
            <a:off x="7061324" y="6483270"/>
            <a:ext cx="19415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Just For </a:t>
            </a:r>
            <a:r>
              <a:rPr lang="fr-FR" sz="900" b="1" i="0" dirty="0" err="1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Games</a:t>
            </a:r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, dénicheur de jeux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texte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69854" y="486494"/>
            <a:ext cx="2540899" cy="617538"/>
          </a:xfr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b="1" kern="1200" smtClean="0">
                <a:solidFill>
                  <a:srgbClr val="9C00AF"/>
                </a:solidFill>
                <a:latin typeface="Sansation Light" charset="0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buNone/>
              <a:defRPr lang="fr-FR" sz="1200" kern="1200" dirty="0" smtClean="0">
                <a:solidFill>
                  <a:schemeClr val="tx1"/>
                </a:solidFill>
                <a:latin typeface="Sansation Light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pour une image  17"/>
          <p:cNvSpPr>
            <a:spLocks noGrp="1"/>
          </p:cNvSpPr>
          <p:nvPr>
            <p:ph type="pic" sz="quarter" idx="10"/>
          </p:nvPr>
        </p:nvSpPr>
        <p:spPr>
          <a:xfrm>
            <a:off x="525463" y="1208088"/>
            <a:ext cx="4660900" cy="2687637"/>
          </a:xfrm>
        </p:spPr>
        <p:txBody>
          <a:bodyPr/>
          <a:lstStyle/>
          <a:p>
            <a:endParaRPr lang="fr-FR"/>
          </a:p>
        </p:txBody>
      </p:sp>
      <p:sp>
        <p:nvSpPr>
          <p:cNvPr id="20" name="Espace réservé pour une image  19"/>
          <p:cNvSpPr>
            <a:spLocks noGrp="1"/>
          </p:cNvSpPr>
          <p:nvPr>
            <p:ph type="pic" sz="quarter" idx="11"/>
          </p:nvPr>
        </p:nvSpPr>
        <p:spPr>
          <a:xfrm>
            <a:off x="6003925" y="3673475"/>
            <a:ext cx="1831975" cy="231457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5383272" y="1207298"/>
            <a:ext cx="2866954" cy="1741848"/>
          </a:xfrm>
          <a:prstGeom prst="rect">
            <a:avLst/>
          </a:prstGeom>
          <a:noFill/>
          <a:ln w="28575">
            <a:solidFill>
              <a:srgbClr val="9C00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=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2"/>
          </p:nvPr>
        </p:nvSpPr>
        <p:spPr>
          <a:xfrm>
            <a:off x="525462" y="4042446"/>
            <a:ext cx="4652127" cy="1516782"/>
          </a:xfrm>
        </p:spPr>
        <p:txBody>
          <a:bodyPr/>
          <a:lstStyle>
            <a:lvl1pPr marL="136525" indent="-128588" algn="l" defTabSz="914400" rtl="0" eaLnBrk="1" latinLnBrk="0" hangingPunct="1">
              <a:tabLst/>
              <a:defRPr lang="fr-FR" sz="1200" b="0" i="0" kern="1200" smtClean="0">
                <a:solidFill>
                  <a:schemeClr val="tx1"/>
                </a:solidFill>
                <a:latin typeface="Locator" charset="0"/>
                <a:ea typeface="Locator" charset="0"/>
                <a:cs typeface="Locator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5462888" y="1322040"/>
            <a:ext cx="2695575" cy="1554162"/>
          </a:xfrm>
        </p:spPr>
        <p:txBody>
          <a:bodyPr/>
          <a:lstStyle>
            <a:lvl1pPr marL="0" indent="88900" algn="l" defTabSz="914400" rtl="0" eaLnBrk="1" latinLnBrk="0" hangingPunct="1">
              <a:tabLst/>
              <a:defRPr lang="fr-FR" sz="1100" kern="1200" smtClean="0">
                <a:solidFill>
                  <a:srgbClr val="9C00AF"/>
                </a:solidFill>
                <a:latin typeface="Locator Medium" charset="0"/>
                <a:ea typeface="Locator Medium" charset="0"/>
                <a:cs typeface="Locator Medium" charset="0"/>
              </a:defRPr>
            </a:lvl1pPr>
            <a:lvl2pPr marL="0" indent="7938">
              <a:buNone/>
              <a:tabLst/>
              <a:defRPr lang="fr-FR" sz="1000" kern="1200" dirty="0" smtClean="0">
                <a:solidFill>
                  <a:schemeClr val="tx1"/>
                </a:solidFill>
                <a:latin typeface="Locator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Triangle rectangle 15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9C0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 userDrawn="1"/>
        </p:nvSpPr>
        <p:spPr>
          <a:xfrm>
            <a:off x="7061324" y="6483270"/>
            <a:ext cx="19415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Just For </a:t>
            </a:r>
            <a:r>
              <a:rPr lang="fr-FR" sz="900" b="1" i="0" dirty="0" err="1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Games</a:t>
            </a:r>
            <a:r>
              <a:rPr lang="fr-FR" sz="900" b="1" i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, dénicheur </a:t>
            </a:r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de jeux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282" t="75848" r="15944" b="8470"/>
          <a:stretch/>
        </p:blipFill>
        <p:spPr>
          <a:xfrm>
            <a:off x="8218859" y="98031"/>
            <a:ext cx="859114" cy="9744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texte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69854" y="486494"/>
            <a:ext cx="2540899" cy="617538"/>
          </a:xfr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b="1" kern="1200" smtClean="0">
                <a:solidFill>
                  <a:srgbClr val="21C71F"/>
                </a:solidFill>
                <a:latin typeface="Sansation Light" charset="0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buNone/>
              <a:defRPr lang="fr-FR" sz="1200" kern="1200" dirty="0" smtClean="0">
                <a:solidFill>
                  <a:schemeClr val="tx1"/>
                </a:solidFill>
                <a:latin typeface="Sansation Light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pour une image  17"/>
          <p:cNvSpPr>
            <a:spLocks noGrp="1"/>
          </p:cNvSpPr>
          <p:nvPr>
            <p:ph type="pic" sz="quarter" idx="10"/>
          </p:nvPr>
        </p:nvSpPr>
        <p:spPr>
          <a:xfrm>
            <a:off x="525463" y="1208088"/>
            <a:ext cx="4660900" cy="268763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0" name="Espace réservé pour une image  19"/>
          <p:cNvSpPr>
            <a:spLocks noGrp="1"/>
          </p:cNvSpPr>
          <p:nvPr>
            <p:ph type="pic" sz="quarter" idx="11"/>
          </p:nvPr>
        </p:nvSpPr>
        <p:spPr>
          <a:xfrm>
            <a:off x="6003925" y="3673475"/>
            <a:ext cx="1831975" cy="231457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5383272" y="1207298"/>
            <a:ext cx="2866954" cy="1741848"/>
          </a:xfrm>
          <a:prstGeom prst="rect">
            <a:avLst/>
          </a:prstGeom>
          <a:noFill/>
          <a:ln w="28575">
            <a:solidFill>
              <a:srgbClr val="21C7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=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2"/>
          </p:nvPr>
        </p:nvSpPr>
        <p:spPr>
          <a:xfrm>
            <a:off x="525462" y="4042446"/>
            <a:ext cx="4652127" cy="1516782"/>
          </a:xfrm>
        </p:spPr>
        <p:txBody>
          <a:bodyPr/>
          <a:lstStyle>
            <a:lvl1pPr marL="136525" indent="-128588" algn="l" defTabSz="914400" rtl="0" eaLnBrk="1" latinLnBrk="0" hangingPunct="1">
              <a:tabLst/>
              <a:defRPr lang="fr-FR" sz="1200" b="0" i="0" kern="1200" smtClean="0">
                <a:solidFill>
                  <a:schemeClr val="tx1"/>
                </a:solidFill>
                <a:latin typeface="Locator" charset="0"/>
                <a:ea typeface="Locator" charset="0"/>
                <a:cs typeface="Locator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5468961" y="1301141"/>
            <a:ext cx="2695575" cy="1554162"/>
          </a:xfrm>
        </p:spPr>
        <p:txBody>
          <a:bodyPr/>
          <a:lstStyle>
            <a:lvl1pPr marL="0" indent="88900" algn="l" defTabSz="914400" rtl="0" eaLnBrk="1" latinLnBrk="0" hangingPunct="1">
              <a:tabLst/>
              <a:defRPr lang="fr-FR" sz="1100" kern="1200" smtClean="0">
                <a:solidFill>
                  <a:srgbClr val="21C71F"/>
                </a:solidFill>
                <a:latin typeface="Locator Medium" charset="0"/>
                <a:ea typeface="Locator Medium" charset="0"/>
                <a:cs typeface="Locator Medium" charset="0"/>
              </a:defRPr>
            </a:lvl1pPr>
            <a:lvl2pPr marL="0" indent="7938">
              <a:buNone/>
              <a:tabLst/>
              <a:defRPr lang="fr-FR" sz="1000" kern="1200" dirty="0" smtClean="0">
                <a:solidFill>
                  <a:schemeClr val="tx1"/>
                </a:solidFill>
                <a:latin typeface="Locator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Triangle rectangle 15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21C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 userDrawn="1"/>
        </p:nvSpPr>
        <p:spPr>
          <a:xfrm>
            <a:off x="7061324" y="6483270"/>
            <a:ext cx="19415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Just For </a:t>
            </a:r>
            <a:r>
              <a:rPr lang="fr-FR" sz="900" b="1" i="0" dirty="0" err="1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Games</a:t>
            </a:r>
            <a:r>
              <a:rPr lang="fr-FR" sz="900" b="1" i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, dénicheur </a:t>
            </a:r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de jeux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334" t="39646" r="53586" b="40413"/>
          <a:stretch/>
        </p:blipFill>
        <p:spPr>
          <a:xfrm>
            <a:off x="8161866" y="85244"/>
            <a:ext cx="937418" cy="9385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iangle rectangle 15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FF9C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space réservé du texte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69854" y="486494"/>
            <a:ext cx="2540899" cy="617538"/>
          </a:xfr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b="1" kern="1200" smtClean="0">
                <a:solidFill>
                  <a:srgbClr val="FF9C17"/>
                </a:solidFill>
                <a:latin typeface="Sansation Light" charset="0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buNone/>
              <a:defRPr lang="fr-FR" sz="1200" kern="1200" dirty="0" smtClean="0">
                <a:solidFill>
                  <a:schemeClr val="tx1"/>
                </a:solidFill>
                <a:latin typeface="Sansation Light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pour une image  17"/>
          <p:cNvSpPr>
            <a:spLocks noGrp="1"/>
          </p:cNvSpPr>
          <p:nvPr>
            <p:ph type="pic" sz="quarter" idx="10"/>
          </p:nvPr>
        </p:nvSpPr>
        <p:spPr>
          <a:xfrm>
            <a:off x="525463" y="1208088"/>
            <a:ext cx="4660900" cy="268763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0" name="Espace réservé pour une image  19"/>
          <p:cNvSpPr>
            <a:spLocks noGrp="1"/>
          </p:cNvSpPr>
          <p:nvPr>
            <p:ph type="pic" sz="quarter" idx="11"/>
          </p:nvPr>
        </p:nvSpPr>
        <p:spPr>
          <a:xfrm>
            <a:off x="6003925" y="3673475"/>
            <a:ext cx="1831975" cy="231457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5383272" y="1207298"/>
            <a:ext cx="2866954" cy="1741848"/>
          </a:xfrm>
          <a:prstGeom prst="rect">
            <a:avLst/>
          </a:prstGeom>
          <a:noFill/>
          <a:ln w="28575">
            <a:solidFill>
              <a:srgbClr val="FF9C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=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2"/>
          </p:nvPr>
        </p:nvSpPr>
        <p:spPr>
          <a:xfrm>
            <a:off x="525462" y="4042446"/>
            <a:ext cx="4652127" cy="1516782"/>
          </a:xfrm>
        </p:spPr>
        <p:txBody>
          <a:bodyPr/>
          <a:lstStyle>
            <a:lvl1pPr marL="136525" indent="-128588" algn="l" defTabSz="914400" rtl="0" eaLnBrk="1" latinLnBrk="0" hangingPunct="1">
              <a:tabLst/>
              <a:defRPr lang="fr-FR" sz="1200" b="0" i="0" kern="1200" smtClean="0">
                <a:solidFill>
                  <a:schemeClr val="tx1"/>
                </a:solidFill>
                <a:latin typeface="Locator" charset="0"/>
                <a:ea typeface="Locator" charset="0"/>
                <a:cs typeface="Locator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5468961" y="1335503"/>
            <a:ext cx="2695575" cy="1554162"/>
          </a:xfrm>
        </p:spPr>
        <p:txBody>
          <a:bodyPr/>
          <a:lstStyle>
            <a:lvl1pPr marL="0" indent="88900" algn="l" defTabSz="914400" rtl="0" eaLnBrk="1" latinLnBrk="0" hangingPunct="1">
              <a:tabLst/>
              <a:defRPr lang="fr-FR" sz="1100" kern="1200" smtClean="0">
                <a:solidFill>
                  <a:srgbClr val="FF9C17"/>
                </a:solidFill>
                <a:latin typeface="Locator Medium" charset="0"/>
                <a:ea typeface="Locator Medium" charset="0"/>
                <a:cs typeface="Locator Medium" charset="0"/>
              </a:defRPr>
            </a:lvl1pPr>
            <a:lvl2pPr marL="0" indent="7938">
              <a:buNone/>
              <a:tabLst/>
              <a:defRPr lang="fr-FR" sz="1000" kern="1200" dirty="0" smtClean="0">
                <a:solidFill>
                  <a:schemeClr val="tx1"/>
                </a:solidFill>
                <a:latin typeface="Locator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7061324" y="6483270"/>
            <a:ext cx="19415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Just For </a:t>
            </a:r>
            <a:r>
              <a:rPr lang="fr-FR" sz="900" b="1" i="0" dirty="0" err="1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Games</a:t>
            </a:r>
            <a:r>
              <a:rPr lang="fr-FR" sz="900" b="1" i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, dénicheur </a:t>
            </a:r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de jeux</a:t>
            </a:r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642" t="40109" r="10278" b="54904"/>
          <a:stretch/>
        </p:blipFill>
        <p:spPr>
          <a:xfrm>
            <a:off x="8119074" y="103869"/>
            <a:ext cx="965182" cy="241653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2343" t="38308" r="26967" b="48391"/>
          <a:stretch/>
        </p:blipFill>
        <p:spPr>
          <a:xfrm>
            <a:off x="8297854" y="369290"/>
            <a:ext cx="744546" cy="6548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FDFC42C9-7279-B541-8E50-3B8EE2CB82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1551"/>
          <a:stretch/>
        </p:blipFill>
        <p:spPr>
          <a:xfrm>
            <a:off x="0" y="0"/>
            <a:ext cx="9144000" cy="5717664"/>
          </a:xfrm>
          <a:prstGeom prst="rect">
            <a:avLst/>
          </a:prstGeom>
        </p:spPr>
      </p:pic>
      <p:grpSp>
        <p:nvGrpSpPr>
          <p:cNvPr id="19" name="Grouper 18"/>
          <p:cNvGrpSpPr/>
          <p:nvPr userDrawn="1"/>
        </p:nvGrpSpPr>
        <p:grpSpPr>
          <a:xfrm>
            <a:off x="1484100" y="6045285"/>
            <a:ext cx="6175801" cy="357137"/>
            <a:chOff x="2001198" y="6045285"/>
            <a:chExt cx="6175801" cy="357137"/>
          </a:xfrm>
        </p:grpSpPr>
        <p:grpSp>
          <p:nvGrpSpPr>
            <p:cNvPr id="9" name="Grouper 8"/>
            <p:cNvGrpSpPr/>
            <p:nvPr userDrawn="1"/>
          </p:nvGrpSpPr>
          <p:grpSpPr>
            <a:xfrm>
              <a:off x="2001198" y="6045285"/>
              <a:ext cx="2788516" cy="357137"/>
              <a:chOff x="1258792" y="5782955"/>
              <a:chExt cx="2788516" cy="357137"/>
            </a:xfrm>
          </p:grpSpPr>
          <p:pic>
            <p:nvPicPr>
              <p:cNvPr id="3" name="Image 2"/>
              <p:cNvPicPr>
                <a:picLocks noChangeAspect="1"/>
              </p:cNvPicPr>
              <p:nvPr userDrawn="1"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258792" y="5782955"/>
                <a:ext cx="357137" cy="357137"/>
              </a:xfrm>
              <a:prstGeom prst="rect">
                <a:avLst/>
              </a:prstGeom>
            </p:spPr>
          </p:pic>
          <p:sp>
            <p:nvSpPr>
              <p:cNvPr id="8" name="Rectangle 7"/>
              <p:cNvSpPr/>
              <p:nvPr userDrawn="1"/>
            </p:nvSpPr>
            <p:spPr>
              <a:xfrm>
                <a:off x="1552714" y="5834565"/>
                <a:ext cx="2494594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050" b="0" i="0" dirty="0">
                    <a:solidFill>
                      <a:srgbClr val="1155CC"/>
                    </a:solidFill>
                    <a:effectLst/>
                    <a:latin typeface="Locator" charset="0"/>
                    <a:ea typeface="Locator" charset="0"/>
                    <a:cs typeface="Locator" charset="0"/>
                    <a:hlinkClick r:id="rId4"/>
                  </a:rPr>
                  <a:t>https://twitter.com/JustForGames_FR</a:t>
                </a:r>
                <a:endParaRPr lang="fr-FR" sz="1050" dirty="0">
                  <a:latin typeface="Locator" charset="0"/>
                  <a:ea typeface="Locator" charset="0"/>
                  <a:cs typeface="Locator" charset="0"/>
                </a:endParaRPr>
              </a:p>
            </p:txBody>
          </p:sp>
        </p:grpSp>
        <p:grpSp>
          <p:nvGrpSpPr>
            <p:cNvPr id="11" name="Grouper 10"/>
            <p:cNvGrpSpPr/>
            <p:nvPr userDrawn="1"/>
          </p:nvGrpSpPr>
          <p:grpSpPr>
            <a:xfrm>
              <a:off x="4789714" y="6045285"/>
              <a:ext cx="3387285" cy="357137"/>
              <a:chOff x="4394259" y="5782955"/>
              <a:chExt cx="3387285" cy="357137"/>
            </a:xfrm>
          </p:grpSpPr>
          <p:pic>
            <p:nvPicPr>
              <p:cNvPr id="2" name="Image 1"/>
              <p:cNvPicPr>
                <a:picLocks noChangeAspect="1"/>
              </p:cNvPicPr>
              <p:nvPr userDrawn="1"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394259" y="5782955"/>
                <a:ext cx="357137" cy="357137"/>
              </a:xfrm>
              <a:prstGeom prst="rect">
                <a:avLst/>
              </a:prstGeom>
            </p:spPr>
          </p:pic>
          <p:sp>
            <p:nvSpPr>
              <p:cNvPr id="10" name="Rectangle 9"/>
              <p:cNvSpPr/>
              <p:nvPr userDrawn="1"/>
            </p:nvSpPr>
            <p:spPr>
              <a:xfrm>
                <a:off x="4676906" y="5834565"/>
                <a:ext cx="3104638" cy="253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algn="l" defTabSz="914400" rtl="0" eaLnBrk="1" latinLnBrk="0" hangingPunct="1"/>
                <a:r>
                  <a:rPr lang="fr-FR" sz="1050" b="0" i="0" kern="1200" dirty="0">
                    <a:solidFill>
                      <a:srgbClr val="1155CC"/>
                    </a:solidFill>
                    <a:effectLst/>
                    <a:latin typeface="Locator" charset="0"/>
                    <a:ea typeface="Locator" charset="0"/>
                    <a:cs typeface="Locator" charset="0"/>
                    <a:hlinkClick r:id="rId6"/>
                  </a:rPr>
                  <a:t>https://www.facebook.com/justforgamesfrance/</a:t>
                </a:r>
                <a:endParaRPr lang="fr-FR" sz="1050" b="0" i="0" kern="1200" dirty="0">
                  <a:solidFill>
                    <a:srgbClr val="1155CC"/>
                  </a:solidFill>
                  <a:effectLst/>
                  <a:latin typeface="Locator" charset="0"/>
                  <a:ea typeface="Locator" charset="0"/>
                  <a:cs typeface="Locator" charset="0"/>
                </a:endParaRPr>
              </a:p>
            </p:txBody>
          </p:sp>
        </p:grpSp>
      </p:grpSp>
      <p:sp>
        <p:nvSpPr>
          <p:cNvPr id="12" name="Rectangle 11"/>
          <p:cNvSpPr/>
          <p:nvPr userDrawn="1"/>
        </p:nvSpPr>
        <p:spPr>
          <a:xfrm>
            <a:off x="3548323" y="5699189"/>
            <a:ext cx="204735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lang="fr-FR" sz="1050" b="0" i="0" kern="1200" dirty="0">
                <a:solidFill>
                  <a:srgbClr val="1155CC"/>
                </a:solidFill>
                <a:effectLst/>
                <a:latin typeface="Locator" charset="0"/>
                <a:ea typeface="Locator" charset="0"/>
                <a:cs typeface="Locator" charset="0"/>
                <a:hlinkClick r:id="rId7"/>
              </a:rPr>
              <a:t>https://www.justforgames.com</a:t>
            </a:r>
            <a:endParaRPr lang="fr-FR" sz="1050" b="0" i="0" kern="1200" dirty="0">
              <a:solidFill>
                <a:srgbClr val="1155CC"/>
              </a:solidFill>
              <a:effectLst/>
              <a:latin typeface="Locator" charset="0"/>
              <a:ea typeface="Locator" charset="0"/>
              <a:cs typeface="Locator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FEEAA-23C7-7D46-AF68-7067D5A6FDAA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943E5-AEBB-B84F-A9EE-83BCA20833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91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83" r:id="rId2"/>
    <p:sldLayoutId id="2147483678" r:id="rId3"/>
    <p:sldLayoutId id="2147483682" r:id="rId4"/>
    <p:sldLayoutId id="2147483679" r:id="rId5"/>
    <p:sldLayoutId id="2147483680" r:id="rId6"/>
    <p:sldLayoutId id="214748368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JFG_instantsports_v1.mp4" TargetMode="External"/><Relationship Id="rId13" Type="http://schemas.openxmlformats.org/officeDocument/2006/relationships/image" Target="../media/image21.png"/><Relationship Id="rId3" Type="http://schemas.openxmlformats.org/officeDocument/2006/relationships/image" Target="../media/image13.jpeg"/><Relationship Id="rId7" Type="http://schemas.openxmlformats.org/officeDocument/2006/relationships/image" Target="../media/image16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Fate-EXTELLA-The-Umbral-Star-For-Nintendo-Switch-Announcement-Trailer-HD-60Fps-FLUVORE.mp4" TargetMode="External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4.png"/><Relationship Id="rId9" Type="http://schemas.openxmlformats.org/officeDocument/2006/relationships/image" Target="../media/image17.jpeg"/><Relationship Id="rId1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13.jpeg"/><Relationship Id="rId7" Type="http://schemas.openxmlformats.org/officeDocument/2006/relationships/image" Target="../media/image2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jpeg"/><Relationship Id="rId11" Type="http://schemas.openxmlformats.org/officeDocument/2006/relationships/image" Target="../media/image29.jpeg"/><Relationship Id="rId5" Type="http://schemas.openxmlformats.org/officeDocument/2006/relationships/image" Target="../media/image15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AED981-95B0-8E42-ABE9-4FC96FE7C01D}"/>
              </a:ext>
            </a:extLst>
          </p:cNvPr>
          <p:cNvSpPr/>
          <p:nvPr/>
        </p:nvSpPr>
        <p:spPr>
          <a:xfrm>
            <a:off x="7800975" y="254019"/>
            <a:ext cx="1343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b="0" i="0" dirty="0">
                <a:solidFill>
                  <a:schemeClr val="bg1"/>
                </a:solidFill>
                <a:latin typeface="Locator Medium" charset="0"/>
                <a:ea typeface="Locator Medium" charset="0"/>
                <a:cs typeface="Locator Medium" charset="0"/>
              </a:rPr>
              <a:t>Publishing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BB40F93-5EFC-41B6-BD68-DE4225BD66C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7498" y="254019"/>
            <a:ext cx="1417323" cy="118262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D8A0EA5-94BB-4F14-88B2-FB9DC10E9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4958" y="1919922"/>
            <a:ext cx="2724150" cy="1819275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A14A0EE-6BD6-4DAC-9D6B-D5558AB43257}"/>
              </a:ext>
            </a:extLst>
          </p:cNvPr>
          <p:cNvSpPr txBox="1"/>
          <p:nvPr/>
        </p:nvSpPr>
        <p:spPr>
          <a:xfrm>
            <a:off x="2505075" y="5514975"/>
            <a:ext cx="4219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	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DDCDCA8-9E17-492A-BC11-1FD6309625A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101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dirty="0">
                <a:solidFill>
                  <a:srgbClr val="F42B7E"/>
                </a:solidFill>
              </a:rPr>
              <a:t>Instant Sports</a:t>
            </a:r>
            <a:endParaRPr lang="fr-FR" sz="1300" dirty="0">
              <a:solidFill>
                <a:srgbClr val="F42B7E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sz="1200" b="0" dirty="0">
                <a:solidFill>
                  <a:srgbClr val="000000"/>
                </a:solidFill>
              </a:rPr>
              <a:t>Release date</a:t>
            </a:r>
            <a:r>
              <a:rPr lang="fr-FR" sz="1200" b="0">
                <a:solidFill>
                  <a:srgbClr val="000000"/>
                </a:solidFill>
              </a:rPr>
              <a:t>: 16 </a:t>
            </a:r>
            <a:r>
              <a:rPr lang="fr-FR" sz="1200" b="0" dirty="0">
                <a:solidFill>
                  <a:srgbClr val="000000"/>
                </a:solidFill>
              </a:rPr>
              <a:t>August 2019</a:t>
            </a:r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>
          <a:xfrm>
            <a:off x="427785" y="1368263"/>
            <a:ext cx="4736415" cy="3648361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• </a:t>
            </a:r>
            <a:r>
              <a:rPr lang="fr-FR" sz="14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Nintendo Switch, Home of the party </a:t>
            </a:r>
            <a:r>
              <a:rPr lang="fr-FR" sz="1400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games</a:t>
            </a:r>
            <a:r>
              <a:rPr lang="fr-FR" sz="14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 ! 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Mario Party (5,5m°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units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), 1-2 Switch (Nintendo, 2,9m°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units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), Go Vacation (Nintendo, 370K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units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) Carnival (2K Games, 300K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units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), Sports Party (Ubisoft, 170K)… and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now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 </a:t>
            </a:r>
            <a:r>
              <a:rPr lang="fr-FR" sz="1400" b="1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Instant Sports !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400" dirty="0">
              <a:solidFill>
                <a:srgbClr val="EF006B"/>
              </a:solidFill>
              <a:latin typeface="Locator" panose="02000500030000020004" pitchFamily="50" charset="0"/>
              <a:ea typeface="Locator Medium" charset="0"/>
              <a:cs typeface="Locator Medium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• </a:t>
            </a:r>
            <a:r>
              <a:rPr lang="fr-FR" sz="1400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Enjoy</a:t>
            </a:r>
            <a:r>
              <a:rPr lang="fr-FR" sz="14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 </a:t>
            </a:r>
            <a:r>
              <a:rPr lang="fr-FR" sz="1400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varied</a:t>
            </a:r>
            <a:r>
              <a:rPr lang="fr-FR" sz="14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 </a:t>
            </a:r>
            <a:r>
              <a:rPr lang="fr-FR" sz="1400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game</a:t>
            </a:r>
            <a:r>
              <a:rPr lang="fr-FR" sz="14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 modes </a:t>
            </a:r>
            <a:r>
              <a:rPr lang="fr-FR" sz="1400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through</a:t>
            </a:r>
            <a:r>
              <a:rPr lang="fr-FR" sz="14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 6 </a:t>
            </a:r>
            <a:r>
              <a:rPr lang="fr-FR" sz="1400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different</a:t>
            </a:r>
            <a:r>
              <a:rPr lang="fr-FR" sz="14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 sports 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in local coop or versus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with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 up to 8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players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 : Tennis, Bowling,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Hurdles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,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Canoe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 race, Goal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Keeper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 and Baseball !</a:t>
            </a:r>
            <a:b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</a:br>
            <a:endParaRPr lang="fr-FR" sz="1400" dirty="0">
              <a:latin typeface="Locator" panose="02000500030000020004" pitchFamily="50" charset="0"/>
              <a:ea typeface="Locator Medium" charset="0"/>
              <a:cs typeface="Locator Medium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dirty="0">
                <a:solidFill>
                  <a:srgbClr val="F42B7E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•  </a:t>
            </a:r>
            <a:r>
              <a:rPr lang="fr-FR" sz="1400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Easy</a:t>
            </a:r>
            <a:r>
              <a:rPr lang="fr-FR" sz="14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 to </a:t>
            </a:r>
            <a:r>
              <a:rPr lang="fr-FR" sz="1400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understand</a:t>
            </a:r>
            <a:r>
              <a:rPr lang="fr-FR" sz="14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 and </a:t>
            </a:r>
            <a:r>
              <a:rPr lang="fr-FR" sz="1400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handle</a:t>
            </a:r>
            <a:r>
              <a:rPr lang="fr-FR" sz="14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 (</a:t>
            </a:r>
            <a:r>
              <a:rPr lang="fr-FR" sz="1400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through</a:t>
            </a:r>
            <a:r>
              <a:rPr lang="fr-FR" sz="14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 motion control)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so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that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every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family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member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 can have </a:t>
            </a:r>
            <a:r>
              <a:rPr lang="fr-FR" sz="1400" b="1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Instant Fun !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400" dirty="0">
              <a:latin typeface="Locator" panose="0200050003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dirty="0">
                <a:solidFill>
                  <a:srgbClr val="F42B7E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•  </a:t>
            </a:r>
            <a:r>
              <a:rPr lang="fr-FR" sz="1400" dirty="0" err="1">
                <a:solidFill>
                  <a:srgbClr val="F42B7E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Huge</a:t>
            </a:r>
            <a:r>
              <a:rPr lang="fr-FR" sz="1400" dirty="0">
                <a:solidFill>
                  <a:srgbClr val="F42B7E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 </a:t>
            </a:r>
            <a:r>
              <a:rPr lang="fr-FR" sz="1400" dirty="0" err="1">
                <a:solidFill>
                  <a:srgbClr val="F42B7E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replayability</a:t>
            </a:r>
            <a:r>
              <a:rPr lang="fr-FR" sz="1400" dirty="0">
                <a:solidFill>
                  <a:srgbClr val="F42B7E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 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to beat high scores and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unlock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loads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 of </a:t>
            </a:r>
            <a:r>
              <a:rPr lang="fr-FR" sz="14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customization</a:t>
            </a:r>
            <a:r>
              <a:rPr lang="fr-FR" sz="14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 items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100" dirty="0">
              <a:latin typeface="Locator" panose="02000500030000020004" pitchFamily="50" charset="0"/>
              <a:ea typeface="Locator Medium" charset="0"/>
              <a:cs typeface="Locator Medium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100" dirty="0">
              <a:latin typeface="Locator" panose="02000500030000020004" pitchFamily="50" charset="0"/>
              <a:ea typeface="Locator Medium" charset="0"/>
              <a:cs typeface="Locator Medium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100" dirty="0">
              <a:latin typeface="Locator" panose="02000500030000020004" pitchFamily="50" charset="0"/>
              <a:ea typeface="Locator Medium" charset="0"/>
              <a:cs typeface="Locator Medium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dirty="0">
              <a:latin typeface="Locator Medium" charset="0"/>
              <a:ea typeface="Locator Medium" charset="0"/>
              <a:cs typeface="Locator Medium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5812367" y="5064737"/>
            <a:ext cx="3658217" cy="1963954"/>
          </a:xfrm>
        </p:spPr>
        <p:txBody>
          <a:bodyPr>
            <a:norm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sz="1200" dirty="0">
                <a:solidFill>
                  <a:srgbClr val="F42B7E"/>
                </a:solidFill>
              </a:rPr>
              <a:t>•  Hardware :</a:t>
            </a: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200" dirty="0">
              <a:solidFill>
                <a:srgbClr val="F42B7E"/>
              </a:solidFill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sz="1200" dirty="0">
                <a:solidFill>
                  <a:srgbClr val="F42B7E"/>
                </a:solidFill>
              </a:rPr>
              <a:t>• Genre : </a:t>
            </a:r>
            <a:r>
              <a:rPr lang="is-IS" sz="1200" dirty="0">
                <a:solidFill>
                  <a:srgbClr val="000000"/>
                </a:solidFill>
                <a:latin typeface="Locator" charset="0"/>
              </a:rPr>
              <a:t>Party Game</a:t>
            </a:r>
            <a:endParaRPr lang="is-IS" sz="1200" dirty="0">
              <a:solidFill>
                <a:srgbClr val="000000"/>
              </a:solidFill>
              <a:latin typeface="Locator" charset="0"/>
              <a:ea typeface=""/>
              <a:cs typeface=""/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200" dirty="0">
              <a:solidFill>
                <a:srgbClr val="000000"/>
              </a:solidFill>
              <a:latin typeface="Locator" charset="0"/>
              <a:ea typeface=""/>
              <a:cs typeface=""/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sz="1200" dirty="0">
                <a:solidFill>
                  <a:srgbClr val="F42B7E"/>
                </a:solidFill>
              </a:rPr>
              <a:t>• Studio/Publisher :</a:t>
            </a:r>
            <a:r>
              <a:rPr lang="is-IS" sz="1200" dirty="0">
                <a:solidFill>
                  <a:srgbClr val="F42B7E"/>
                </a:solidFill>
                <a:latin typeface="Locator" charset="0"/>
                <a:ea typeface=""/>
                <a:cs typeface=""/>
              </a:rPr>
              <a:t>  </a:t>
            </a:r>
            <a:r>
              <a:rPr lang="is-IS" sz="1200" dirty="0">
                <a:solidFill>
                  <a:schemeClr val="tx1"/>
                </a:solidFill>
                <a:latin typeface="Locator" charset="0"/>
                <a:ea typeface=""/>
                <a:cs typeface=""/>
              </a:rPr>
              <a:t>Break-First / Just </a:t>
            </a: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sz="1200" dirty="0">
                <a:solidFill>
                  <a:schemeClr val="tx1"/>
                </a:solidFill>
                <a:latin typeface="Locator" charset="0"/>
                <a:ea typeface=""/>
                <a:cs typeface=""/>
              </a:rPr>
              <a:t>For Games</a:t>
            </a: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200" dirty="0">
              <a:solidFill>
                <a:srgbClr val="000000"/>
              </a:solidFill>
              <a:latin typeface="Locator" charset="0"/>
              <a:ea typeface=""/>
              <a:cs typeface=""/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sz="1200" dirty="0">
                <a:solidFill>
                  <a:srgbClr val="F42B7E"/>
                </a:solidFill>
              </a:rPr>
              <a:t>• SRP : </a:t>
            </a:r>
            <a:r>
              <a:rPr lang="is-IS" sz="1200" dirty="0">
                <a:solidFill>
                  <a:srgbClr val="000000"/>
                </a:solidFill>
                <a:latin typeface="Locator" charset="0"/>
              </a:rPr>
              <a:t>29,99€  SWITCH</a:t>
            </a: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000" dirty="0">
              <a:solidFill>
                <a:srgbClr val="000000"/>
              </a:solidFill>
              <a:latin typeface="Locator" charset="0"/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000" dirty="0">
              <a:solidFill>
                <a:schemeClr val="tx1"/>
              </a:solidFill>
              <a:latin typeface="Locator" panose="02000500030000020004" pitchFamily="50" charset="0"/>
              <a:ea typeface=""/>
              <a:cs typeface=""/>
            </a:endParaRPr>
          </a:p>
        </p:txBody>
      </p:sp>
      <p:sp>
        <p:nvSpPr>
          <p:cNvPr id="7" name="Forme libre 6"/>
          <p:cNvSpPr/>
          <p:nvPr/>
        </p:nvSpPr>
        <p:spPr>
          <a:xfrm>
            <a:off x="1497798" y="443804"/>
            <a:ext cx="151391" cy="617674"/>
          </a:xfrm>
          <a:custGeom>
            <a:avLst/>
            <a:gdLst>
              <a:gd name="connsiteX0" fmla="*/ 151391 w 151391"/>
              <a:gd name="connsiteY0" fmla="*/ 0 h 617674"/>
              <a:gd name="connsiteX1" fmla="*/ 0 w 151391"/>
              <a:gd name="connsiteY1" fmla="*/ 0 h 617674"/>
              <a:gd name="connsiteX2" fmla="*/ 0 w 151391"/>
              <a:gd name="connsiteY2" fmla="*/ 617674 h 617674"/>
              <a:gd name="connsiteX3" fmla="*/ 151391 w 151391"/>
              <a:gd name="connsiteY3" fmla="*/ 617674 h 617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391" h="617674">
                <a:moveTo>
                  <a:pt x="151391" y="0"/>
                </a:moveTo>
                <a:lnTo>
                  <a:pt x="0" y="0"/>
                </a:lnTo>
                <a:lnTo>
                  <a:pt x="0" y="617674"/>
                </a:lnTo>
                <a:lnTo>
                  <a:pt x="151391" y="617674"/>
                </a:lnTo>
              </a:path>
            </a:pathLst>
          </a:custGeom>
          <a:noFill/>
          <a:ln w="28575">
            <a:solidFill>
              <a:srgbClr val="EF0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 rot="10800000">
            <a:off x="4044025" y="448117"/>
            <a:ext cx="151391" cy="617674"/>
          </a:xfrm>
          <a:custGeom>
            <a:avLst/>
            <a:gdLst>
              <a:gd name="connsiteX0" fmla="*/ 151391 w 151391"/>
              <a:gd name="connsiteY0" fmla="*/ 0 h 617674"/>
              <a:gd name="connsiteX1" fmla="*/ 0 w 151391"/>
              <a:gd name="connsiteY1" fmla="*/ 0 h 617674"/>
              <a:gd name="connsiteX2" fmla="*/ 0 w 151391"/>
              <a:gd name="connsiteY2" fmla="*/ 617674 h 617674"/>
              <a:gd name="connsiteX3" fmla="*/ 151391 w 151391"/>
              <a:gd name="connsiteY3" fmla="*/ 617674 h 617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391" h="617674">
                <a:moveTo>
                  <a:pt x="151391" y="0"/>
                </a:moveTo>
                <a:lnTo>
                  <a:pt x="0" y="0"/>
                </a:lnTo>
                <a:lnTo>
                  <a:pt x="0" y="617674"/>
                </a:lnTo>
                <a:lnTo>
                  <a:pt x="151391" y="617674"/>
                </a:lnTo>
              </a:path>
            </a:pathLst>
          </a:custGeom>
          <a:noFill/>
          <a:ln w="28575">
            <a:solidFill>
              <a:srgbClr val="EF0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820" t="47427" r="52513" b="38113"/>
          <a:stretch/>
        </p:blipFill>
        <p:spPr>
          <a:xfrm>
            <a:off x="4496027" y="4267159"/>
            <a:ext cx="1275733" cy="1222578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8A3CDFCE-1302-4997-8B38-902D7F1193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2376" y="1447801"/>
            <a:ext cx="838200" cy="209550"/>
          </a:xfrm>
          <a:prstGeom prst="rect">
            <a:avLst/>
          </a:prstGeom>
        </p:spPr>
      </p:pic>
      <p:pic>
        <p:nvPicPr>
          <p:cNvPr id="17" name="Picture 10">
            <a:hlinkClick r:id="rId6" action="ppaction://hlinkfile"/>
            <a:extLst>
              <a:ext uri="{FF2B5EF4-FFF2-40B4-BE49-F238E27FC236}">
                <a16:creationId xmlns:a16="http://schemas.microsoft.com/office/drawing/2014/main" id="{1D098643-83D7-47BA-9213-FACBC4ED4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817059" y="5035674"/>
            <a:ext cx="351048" cy="37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12">
            <a:hlinkClick r:id="rId8" action="ppaction://hlinkfile"/>
            <a:extLst>
              <a:ext uri="{FF2B5EF4-FFF2-40B4-BE49-F238E27FC236}">
                <a16:creationId xmlns:a16="http://schemas.microsoft.com/office/drawing/2014/main" id="{7E5D4E5A-BA33-4E0F-9C83-D77BFE63349E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1587" y="152847"/>
            <a:ext cx="2921342" cy="472387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26093A3-9145-4540-8767-B42F74E12653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785" y="-20703"/>
            <a:ext cx="976050" cy="1155432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3B35635D-9F10-473B-9D7C-532843ABC59B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32592" y="4764802"/>
            <a:ext cx="1186593" cy="1915272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8FCBD03C-EF3F-46C0-859F-2EC090BBEC5A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8204" y="36574"/>
            <a:ext cx="590382" cy="1124538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1A15569-9CFE-4909-8A3C-FBF62B3A90EF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0728" y="4888942"/>
            <a:ext cx="1275733" cy="1827309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4877AF24-CBCC-4535-A99D-E251DD0F242F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0825" y="5280855"/>
            <a:ext cx="1076023" cy="1475897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3F226541-29FD-4EB5-BCFB-BB71669A371F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62974" y="6286499"/>
            <a:ext cx="581025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20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Image 67">
            <a:extLst>
              <a:ext uri="{FF2B5EF4-FFF2-40B4-BE49-F238E27FC236}">
                <a16:creationId xmlns:a16="http://schemas.microsoft.com/office/drawing/2014/main" id="{6FFE66BD-1941-49C0-A2D1-46BCAA21992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62974" y="6257924"/>
            <a:ext cx="581025" cy="58102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8A3CDFCE-1302-4997-8B38-902D7F1193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2376" y="1447801"/>
            <a:ext cx="838200" cy="209550"/>
          </a:xfrm>
          <a:prstGeom prst="rect">
            <a:avLst/>
          </a:prstGeom>
        </p:spPr>
      </p:pic>
      <p:pic>
        <p:nvPicPr>
          <p:cNvPr id="50" name="Image 49">
            <a:extLst>
              <a:ext uri="{FF2B5EF4-FFF2-40B4-BE49-F238E27FC236}">
                <a16:creationId xmlns:a16="http://schemas.microsoft.com/office/drawing/2014/main" id="{702D6820-91C7-44A8-9252-5EEB1A36E76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250" y="111168"/>
            <a:ext cx="3344665" cy="1887184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76F41CEC-E43E-4CCB-B0A4-01A3CB4EF869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0384" y="122440"/>
            <a:ext cx="3344665" cy="1886930"/>
          </a:xfrm>
          <a:prstGeom prst="rect">
            <a:avLst/>
          </a:prstGeom>
        </p:spPr>
      </p:pic>
      <p:pic>
        <p:nvPicPr>
          <p:cNvPr id="52" name="Image 51">
            <a:extLst>
              <a:ext uri="{FF2B5EF4-FFF2-40B4-BE49-F238E27FC236}">
                <a16:creationId xmlns:a16="http://schemas.microsoft.com/office/drawing/2014/main" id="{904B645B-4DD6-44A7-A372-D7E61CD0A18E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2952" y="2349661"/>
            <a:ext cx="3362098" cy="1895055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:a16="http://schemas.microsoft.com/office/drawing/2014/main" id="{8D21C00F-7DDA-4B83-A5A1-5FFA88D24803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249" y="2358378"/>
            <a:ext cx="3344665" cy="187313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39542C09-42A5-41B3-955B-8B3965D98C69}"/>
              </a:ext>
            </a:extLst>
          </p:cNvPr>
          <p:cNvSpPr/>
          <p:nvPr/>
        </p:nvSpPr>
        <p:spPr>
          <a:xfrm>
            <a:off x="1504864" y="1977147"/>
            <a:ext cx="1450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Race </a:t>
            </a:r>
            <a:r>
              <a:rPr lang="fr-FR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Hurdle</a:t>
            </a:r>
            <a:endParaRPr lang="fr-FR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26BC1D3-BE0E-46D4-8791-CE0ECE338E5E}"/>
              </a:ext>
            </a:extLst>
          </p:cNvPr>
          <p:cNvSpPr/>
          <p:nvPr/>
        </p:nvSpPr>
        <p:spPr>
          <a:xfrm>
            <a:off x="1809049" y="4222202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Tennis</a:t>
            </a:r>
            <a:endParaRPr lang="fr-FR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A7544CC-F531-4D90-A6A4-C1430F7DAED1}"/>
              </a:ext>
            </a:extLst>
          </p:cNvPr>
          <p:cNvSpPr/>
          <p:nvPr/>
        </p:nvSpPr>
        <p:spPr>
          <a:xfrm>
            <a:off x="6290089" y="1981036"/>
            <a:ext cx="1077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Baseball</a:t>
            </a:r>
            <a:endParaRPr lang="fr-FR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F6EB20B-3E5A-4668-B34A-E5F1F6461BA1}"/>
              </a:ext>
            </a:extLst>
          </p:cNvPr>
          <p:cNvSpPr/>
          <p:nvPr/>
        </p:nvSpPr>
        <p:spPr>
          <a:xfrm>
            <a:off x="6197619" y="4225465"/>
            <a:ext cx="1443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Goal </a:t>
            </a:r>
            <a:r>
              <a:rPr lang="fr-FR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Keeper</a:t>
            </a:r>
            <a:endParaRPr lang="fr-FR" dirty="0"/>
          </a:p>
        </p:txBody>
      </p:sp>
      <p:pic>
        <p:nvPicPr>
          <p:cNvPr id="62" name="Image 61">
            <a:extLst>
              <a:ext uri="{FF2B5EF4-FFF2-40B4-BE49-F238E27FC236}">
                <a16:creationId xmlns:a16="http://schemas.microsoft.com/office/drawing/2014/main" id="{908CF0FB-F031-4667-AE4A-16876AA08017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670" y="4631860"/>
            <a:ext cx="3376921" cy="1749017"/>
          </a:xfrm>
          <a:prstGeom prst="rect">
            <a:avLst/>
          </a:prstGeom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2F73C9C3-9D05-43DB-9DA4-75EFBDF15216}"/>
              </a:ext>
            </a:extLst>
          </p:cNvPr>
          <p:cNvSpPr/>
          <p:nvPr/>
        </p:nvSpPr>
        <p:spPr>
          <a:xfrm>
            <a:off x="1809048" y="6377500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Canoe</a:t>
            </a:r>
            <a:endParaRPr lang="fr-FR" dirty="0"/>
          </a:p>
        </p:txBody>
      </p:sp>
      <p:pic>
        <p:nvPicPr>
          <p:cNvPr id="66" name="Image 65">
            <a:extLst>
              <a:ext uri="{FF2B5EF4-FFF2-40B4-BE49-F238E27FC236}">
                <a16:creationId xmlns:a16="http://schemas.microsoft.com/office/drawing/2014/main" id="{BD8B162E-AF92-43A5-BEFE-52D6C56DE6AC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3429" y="4631860"/>
            <a:ext cx="3390162" cy="1749017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67C1D923-E8CC-403D-96D6-9A45AC8D8E90}"/>
              </a:ext>
            </a:extLst>
          </p:cNvPr>
          <p:cNvSpPr/>
          <p:nvPr/>
        </p:nvSpPr>
        <p:spPr>
          <a:xfrm>
            <a:off x="6374756" y="6357577"/>
            <a:ext cx="1015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Bowling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549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25156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e 28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52A2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4344</TotalTime>
  <Words>108</Words>
  <Application>Microsoft Office PowerPoint</Application>
  <PresentationFormat>Affichage à l'écran (4:3)</PresentationFormat>
  <Paragraphs>29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Locator</vt:lpstr>
      <vt:lpstr>Locator Medium</vt:lpstr>
      <vt:lpstr>Sansation</vt:lpstr>
      <vt:lpstr>Sansation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Van den Broeck</dc:creator>
  <cp:lastModifiedBy>Christele Begoc</cp:lastModifiedBy>
  <cp:revision>240</cp:revision>
  <dcterms:created xsi:type="dcterms:W3CDTF">2018-05-03T17:47:51Z</dcterms:created>
  <dcterms:modified xsi:type="dcterms:W3CDTF">2019-07-10T16:08:57Z</dcterms:modified>
</cp:coreProperties>
</file>