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1163" r:id="rId2"/>
    <p:sldId id="1164" r:id="rId3"/>
    <p:sldId id="1162" r:id="rId4"/>
    <p:sldId id="1094" r:id="rId5"/>
    <p:sldId id="1165" r:id="rId6"/>
    <p:sldId id="1166" r:id="rId7"/>
    <p:sldId id="1168" r:id="rId8"/>
    <p:sldId id="1167" r:id="rId9"/>
    <p:sldId id="1170" r:id="rId10"/>
    <p:sldId id="116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erry Genre" initials="TG" lastIdx="1" clrIdx="0">
    <p:extLst>
      <p:ext uri="{19B8F6BF-5375-455C-9EA6-DF929625EA0E}">
        <p15:presenceInfo xmlns:p15="http://schemas.microsoft.com/office/powerpoint/2012/main" userId="3613219a66d467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369D7A9-E270-4F31-A642-0309335212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B0F84-0D2E-4DDE-AC2B-35612EC485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080F9-4E6A-44B5-8A24-ED89B294F40C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5DFE4F-622B-4B10-8754-2E026BA0CE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B598B7-ACE5-4DBF-BB9D-0E091A7C98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0C9D8-823F-4F3C-82C5-E0AC9EA261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247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123108-805E-49BB-A106-E8907A72E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02E18C-7785-4C4C-B492-D1664F64F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57041C-9E4E-41A6-B0F1-A22DF67B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CDC6B9-38DA-4338-8FC6-1E7AF66DA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8CA184-3A5A-4DB0-9D61-8F699F599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86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5A0EE-800B-42CF-9635-85EB2E71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B4DFB9-5052-493F-A729-923CF2F18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57308-9A34-4E0B-BACE-99127F4E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E38B1-ED5D-414B-BB05-7E0DE50D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B550FB-ACBD-4E28-9FDF-90F46C11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06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1849CBB-53DF-4BC6-BB61-F40981223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4EEDB5-3369-410F-A844-086C7925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F58DB8-E56A-4683-895B-5A4CEA3A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87E7F1-AA84-44B1-8809-E4167837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EE63C8-DD18-4972-B4BA-F12F9B1A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2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2093140" y="486494"/>
            <a:ext cx="3387865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700618" y="1208089"/>
            <a:ext cx="6214533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8005234" y="3673476"/>
            <a:ext cx="2442633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7177696" y="1207298"/>
            <a:ext cx="3822605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700617" y="4042446"/>
            <a:ext cx="6202836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7283851" y="1322040"/>
            <a:ext cx="3594100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9572978" y="1"/>
            <a:ext cx="2619023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0179303" y="6483270"/>
            <a:ext cx="18245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10958479" y="98031"/>
            <a:ext cx="1145485" cy="97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9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4417484" y="4870451"/>
            <a:ext cx="3386667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9572978" y="1"/>
            <a:ext cx="2619023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917" y="2043801"/>
            <a:ext cx="2900008" cy="1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9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C34C8-10EC-4D15-ACFE-9E55687E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1B1500-F891-4951-952B-B404DD05B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23E5AD-623A-4010-9CF7-EB870FFAB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FFCA5C-4A99-4D61-8A85-C6EAF82F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BF0A9D-8C1C-488A-BDA7-D8089A9C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9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24453-8A91-458D-8456-61B224CB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E67026-8D59-4CC0-AD78-1C673AA02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3CA7CE-6350-4FDD-AA75-A36F624A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292367-7D2F-4518-8954-DA9986A5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964B1E-3CE2-4C7F-ADC1-723D39C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5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13F51-83A0-4453-99FD-A35248F0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366CBF-53A5-4E37-89B8-A0E7486A8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41C999-76DA-4205-936C-832562DE9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C2B3-F340-43E4-B18C-49AC4041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402D66-02A9-475C-B224-D98384AA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DAB4FE-94D6-471E-9C66-F7BD3AD1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18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2589A-1EF2-42A7-BC51-3526E4E4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6C29F2-09A3-4591-9DD4-700C59194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2B1C761-3803-403F-9A83-69958D742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24CA7E-8F65-4D0F-BC11-7B9C8B2B9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EAF633-CBBF-490D-AC2D-239B4DB99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06041D-A3FF-4E7D-A037-B2C80BEC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982FC2-87E3-492B-887B-CD919C8D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F4F0658-EF84-40E8-89F6-4343F4EC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73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A7D83-CD00-45C5-9646-A0A3BA2E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CAD85A-3602-4B13-8E86-40AC761A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32FD64-0FED-4D86-8483-C3402B0F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ADDB2C-E444-4CFE-9A3B-EBF5CC0A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74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504775-80AC-432F-B46F-A0A7B9137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34714D-8514-4CD8-B92B-E16D8F29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40B6C4-749A-4499-80C3-48269C7D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07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78E1E-3445-483F-BDB9-C1EAA853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6B09B9-E216-446E-BB08-5E91A8EC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BD5BE4-D66E-4FED-AC89-2BF617FE6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35C096-264C-4960-BE9B-EA3DA602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9DC1ED-6CEC-4248-8EA2-E25160F7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EEE088-4EC7-4D75-9E0D-6274DA6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10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1EF37-9DDC-40E8-8BCB-FA54F4EF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162D9D-EEA7-4F80-B5D7-CF4A79D9E7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8DBD46-3050-48F4-A736-D7D504AC4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BAAF96-CF49-48EA-B8E2-413351F1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AA76F8-18EB-45E2-BABE-E85ED81EE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0B253D-CA78-4642-83ED-267BB403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07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C6E223-0DC5-493C-9904-8D340599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1EDE05-E529-4A19-9E0E-35FA70DE2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94B9AA-5124-404F-9275-DD26010A3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EB033-1FF3-419D-925A-51F1E803F02B}" type="datetimeFigureOut">
              <a:rPr lang="fr-FR" smtClean="0"/>
              <a:t>25/09/2019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1B7DAF-317C-4CCC-B287-388A4697C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C02403-C514-4999-8E4F-AC86BD766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B75D-05CE-465A-AC92-16C3409CF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52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hyperlink" Target="http://lastfightgame.com/en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17" Type="http://schemas.openxmlformats.org/officeDocument/2006/relationships/hyperlink" Target="https://www.gamatomic.com/games/10871" TargetMode="External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8.jpg"/><Relationship Id="rId2" Type="http://schemas.openxmlformats.org/officeDocument/2006/relationships/image" Target="../media/image38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127E7D-AF51-4A78-8EA6-220F36A1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B01514-E043-4FC9-9DFB-640314CA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0" y="449050"/>
            <a:ext cx="1417323" cy="11826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EB39C16-8467-403E-B2CA-1729D9DA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21" y="522170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0BBE24-F1C2-42B2-803B-5C1FBCF8554B}"/>
              </a:ext>
            </a:extLst>
          </p:cNvPr>
          <p:cNvSpPr/>
          <p:nvPr/>
        </p:nvSpPr>
        <p:spPr>
          <a:xfrm>
            <a:off x="2178795" y="5221705"/>
            <a:ext cx="803970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Asseyez-vous, Relaxez-vous &amp; Combattez !</a:t>
            </a:r>
          </a:p>
        </p:txBody>
      </p:sp>
    </p:spTree>
    <p:extLst>
      <p:ext uri="{BB962C8B-B14F-4D97-AF65-F5344CB8AC3E}">
        <p14:creationId xmlns:p14="http://schemas.microsoft.com/office/powerpoint/2010/main" val="347824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C9790B-D036-40F4-BFD9-242E6CCB3D75}"/>
              </a:ext>
            </a:extLst>
          </p:cNvPr>
          <p:cNvSpPr/>
          <p:nvPr/>
        </p:nvSpPr>
        <p:spPr>
          <a:xfrm>
            <a:off x="3946621" y="1519069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39DD13-24A5-4B9F-A427-066F6A3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9" name="Image 8" descr="Une image contenant intérieur, ciel, mur&#10;&#10;Description générée automatiquement">
            <a:extLst>
              <a:ext uri="{FF2B5EF4-FFF2-40B4-BE49-F238E27FC236}">
                <a16:creationId xmlns:a16="http://schemas.microsoft.com/office/drawing/2014/main" id="{CC5B31A8-6C70-4CA4-9427-F567C28D9F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" y="789294"/>
            <a:ext cx="5930544" cy="59305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8495B1-FEBA-4992-9A6E-B5CAF723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589" y="1655659"/>
            <a:ext cx="3909444" cy="390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C59D0A8-A636-4DE4-870B-293D3A071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173D641-7927-4C80-876A-9404CA73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21" y="522170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ASTFIGHT_Teaser">
            <a:hlinkClick r:id="" action="ppaction://media"/>
            <a:extLst>
              <a:ext uri="{FF2B5EF4-FFF2-40B4-BE49-F238E27FC236}">
                <a16:creationId xmlns:a16="http://schemas.microsoft.com/office/drawing/2014/main" id="{66D849DD-519D-436D-B084-0B149AB5C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9389" y="1147156"/>
            <a:ext cx="8113223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 descr="Une image contenant intérieur, mur, personne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09D73BDD-984E-48C9-84D5-DF45AD531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6" r="1226"/>
          <a:stretch>
            <a:fillRect/>
          </a:stretch>
        </p:blipFill>
        <p:spPr>
          <a:xfrm>
            <a:off x="849086" y="1267717"/>
            <a:ext cx="4750449" cy="2628010"/>
          </a:xfrm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411109" y="486494"/>
            <a:ext cx="2908029" cy="6175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LASTFIGHT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22 novembre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733846" y="4320910"/>
            <a:ext cx="5130271" cy="2474253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Inspiré du fameux manga et de la série d’anime </a:t>
            </a:r>
            <a:r>
              <a:rPr lang="fr-FR" b="1" dirty="0" err="1">
                <a:solidFill>
                  <a:srgbClr val="9C00AF"/>
                </a:solidFill>
              </a:rPr>
              <a:t>LastMan</a:t>
            </a:r>
            <a:r>
              <a:rPr lang="fr-FR" b="1" dirty="0">
                <a:solidFill>
                  <a:srgbClr val="9C00AF"/>
                </a:solidFill>
              </a:rPr>
              <a:t> (disponible sur Netflix, noté 86%), </a:t>
            </a:r>
            <a:r>
              <a:rPr lang="en-US" dirty="0"/>
              <a:t>LASTFIGHT </a:t>
            </a:r>
            <a:r>
              <a:rPr lang="en-US" dirty="0" err="1"/>
              <a:t>amène</a:t>
            </a:r>
            <a:r>
              <a:rPr lang="en-US" dirty="0"/>
              <a:t> le combat 3D </a:t>
            </a:r>
            <a:r>
              <a:rPr lang="en-US" dirty="0" err="1"/>
              <a:t>en</a:t>
            </a:r>
            <a:r>
              <a:rPr lang="en-US" dirty="0"/>
              <a:t> 2v2 chez </a:t>
            </a:r>
            <a:r>
              <a:rPr lang="en-US" dirty="0" err="1"/>
              <a:t>vous</a:t>
            </a:r>
            <a:r>
              <a:rPr lang="en-US" dirty="0"/>
              <a:t> !</a:t>
            </a:r>
            <a:endParaRPr lang="fr-FR" dirty="0"/>
          </a:p>
          <a:p>
            <a:r>
              <a:rPr lang="fr-FR" dirty="0"/>
              <a:t> </a:t>
            </a:r>
            <a:r>
              <a:rPr lang="en-US" dirty="0" err="1"/>
              <a:t>Ramassez</a:t>
            </a:r>
            <a:r>
              <a:rPr lang="en-US" dirty="0"/>
              <a:t> </a:t>
            </a:r>
            <a:r>
              <a:rPr lang="en-US" dirty="0" err="1"/>
              <a:t>n’importe</a:t>
            </a:r>
            <a:r>
              <a:rPr lang="en-US" dirty="0"/>
              <a:t> quell </a:t>
            </a:r>
            <a:r>
              <a:rPr lang="en-US" dirty="0" err="1"/>
              <a:t>objet</a:t>
            </a:r>
            <a:r>
              <a:rPr lang="en-US" dirty="0"/>
              <a:t> disponible dans </a:t>
            </a:r>
            <a:r>
              <a:rPr lang="en-US" dirty="0" err="1"/>
              <a:t>l’un</a:t>
            </a:r>
            <a:r>
              <a:rPr lang="en-US" dirty="0"/>
              <a:t> des </a:t>
            </a:r>
            <a:r>
              <a:rPr lang="en-US" b="1" dirty="0">
                <a:solidFill>
                  <a:srgbClr val="9C00AF"/>
                </a:solidFill>
              </a:rPr>
              <a:t>8 </a:t>
            </a:r>
            <a:r>
              <a:rPr lang="en-US" b="1" i="1" dirty="0">
                <a:solidFill>
                  <a:srgbClr val="9C00AF"/>
                </a:solidFill>
              </a:rPr>
              <a:t>stages</a:t>
            </a:r>
            <a:r>
              <a:rPr lang="en-US" b="1" dirty="0">
                <a:solidFill>
                  <a:srgbClr val="9C00AF"/>
                </a:solidFill>
              </a:rPr>
              <a:t> </a:t>
            </a:r>
            <a:r>
              <a:rPr lang="en-US" dirty="0"/>
              <a:t>et </a:t>
            </a:r>
            <a:r>
              <a:rPr lang="en-US" dirty="0" err="1"/>
              <a:t>donnez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leçon</a:t>
            </a:r>
            <a:r>
              <a:rPr lang="en-US" dirty="0"/>
              <a:t> à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adversaires</a:t>
            </a:r>
            <a:r>
              <a:rPr lang="en-US" dirty="0"/>
              <a:t> dans le </a:t>
            </a:r>
            <a:r>
              <a:rPr lang="en-US" b="1" dirty="0">
                <a:solidFill>
                  <a:srgbClr val="9C00AF"/>
                </a:solidFill>
              </a:rPr>
              <a:t>mode Story !</a:t>
            </a:r>
          </a:p>
          <a:p>
            <a:r>
              <a:rPr lang="en-US" dirty="0" err="1"/>
              <a:t>Jouez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b="1" dirty="0">
                <a:solidFill>
                  <a:srgbClr val="9C00AF"/>
                </a:solidFill>
              </a:rPr>
              <a:t>multi local </a:t>
            </a:r>
            <a:r>
              <a:rPr lang="en-US" b="1" dirty="0" err="1">
                <a:solidFill>
                  <a:srgbClr val="9C00AF"/>
                </a:solidFill>
              </a:rPr>
              <a:t>jusqu’à</a:t>
            </a:r>
            <a:r>
              <a:rPr lang="en-US" b="1" dirty="0">
                <a:solidFill>
                  <a:srgbClr val="9C00AF"/>
                </a:solidFill>
              </a:rPr>
              <a:t> 4 </a:t>
            </a:r>
            <a:r>
              <a:rPr lang="en-US" b="1" dirty="0" err="1">
                <a:solidFill>
                  <a:srgbClr val="9C00AF"/>
                </a:solidFill>
              </a:rPr>
              <a:t>joueurs</a:t>
            </a:r>
            <a:r>
              <a:rPr lang="en-US" b="1" dirty="0">
                <a:solidFill>
                  <a:srgbClr val="9C00AF"/>
                </a:solidFill>
              </a:rPr>
              <a:t>, </a:t>
            </a:r>
            <a:r>
              <a:rPr lang="en-US" dirty="0" err="1"/>
              <a:t>incluant</a:t>
            </a:r>
            <a:r>
              <a:rPr lang="en-US" dirty="0"/>
              <a:t> un mode 2vs2, avec un casting de 10 </a:t>
            </a:r>
            <a:r>
              <a:rPr lang="en-US" dirty="0" err="1"/>
              <a:t>personnages</a:t>
            </a:r>
            <a:r>
              <a:rPr lang="en-US" dirty="0"/>
              <a:t> </a:t>
            </a:r>
            <a:r>
              <a:rPr lang="en-US" dirty="0" err="1"/>
              <a:t>inspirés</a:t>
            </a:r>
            <a:r>
              <a:rPr lang="en-US" dirty="0"/>
              <a:t> du comic Last Man. </a:t>
            </a:r>
          </a:p>
          <a:p>
            <a:r>
              <a:rPr lang="en-US" dirty="0"/>
              <a:t>LASTFIGHT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b="1" dirty="0">
                <a:solidFill>
                  <a:srgbClr val="9C00AF"/>
                </a:solidFill>
              </a:rPr>
              <a:t>le </a:t>
            </a:r>
            <a:r>
              <a:rPr lang="en-US" b="1" dirty="0" err="1">
                <a:solidFill>
                  <a:srgbClr val="9C00AF"/>
                </a:solidFill>
              </a:rPr>
              <a:t>jeu</a:t>
            </a:r>
            <a:r>
              <a:rPr lang="en-US" b="1" dirty="0">
                <a:solidFill>
                  <a:srgbClr val="9C00AF"/>
                </a:solidFill>
              </a:rPr>
              <a:t> parfait pour </a:t>
            </a:r>
            <a:r>
              <a:rPr lang="en-US" b="1" dirty="0" err="1">
                <a:solidFill>
                  <a:srgbClr val="9C00AF"/>
                </a:solidFill>
              </a:rPr>
              <a:t>jouer</a:t>
            </a:r>
            <a:r>
              <a:rPr lang="en-US" b="1" dirty="0">
                <a:solidFill>
                  <a:srgbClr val="9C00AF"/>
                </a:solidFill>
              </a:rPr>
              <a:t> avec </a:t>
            </a:r>
            <a:r>
              <a:rPr lang="en-US" b="1" dirty="0" err="1">
                <a:solidFill>
                  <a:srgbClr val="9C00AF"/>
                </a:solidFill>
              </a:rPr>
              <a:t>vos</a:t>
            </a:r>
            <a:r>
              <a:rPr lang="en-US" b="1" dirty="0">
                <a:solidFill>
                  <a:srgbClr val="9C00AF"/>
                </a:solidFill>
              </a:rPr>
              <a:t> </a:t>
            </a:r>
            <a:r>
              <a:rPr lang="en-US" b="1" dirty="0" err="1">
                <a:solidFill>
                  <a:srgbClr val="9C00AF"/>
                </a:solidFill>
              </a:rPr>
              <a:t>amis</a:t>
            </a:r>
            <a:r>
              <a:rPr lang="en-US" b="1" dirty="0">
                <a:solidFill>
                  <a:srgbClr val="9C00AF"/>
                </a:solidFill>
              </a:rPr>
              <a:t> </a:t>
            </a:r>
            <a:r>
              <a:rPr lang="en-US" b="1" dirty="0" err="1">
                <a:solidFill>
                  <a:srgbClr val="9C00AF"/>
                </a:solidFill>
              </a:rPr>
              <a:t>en</a:t>
            </a:r>
            <a:r>
              <a:rPr lang="en-US" b="1" dirty="0">
                <a:solidFill>
                  <a:srgbClr val="9C00AF"/>
                </a:solidFill>
              </a:rPr>
              <a:t> </a:t>
            </a:r>
            <a:r>
              <a:rPr lang="en-US" b="1" i="1" dirty="0">
                <a:solidFill>
                  <a:srgbClr val="9C00AF"/>
                </a:solidFill>
              </a:rPr>
              <a:t>couch</a:t>
            </a:r>
            <a:r>
              <a:rPr lang="en-US" b="1" dirty="0">
                <a:solidFill>
                  <a:srgbClr val="9C00AF"/>
                </a:solidFill>
              </a:rPr>
              <a:t>, </a:t>
            </a:r>
            <a:r>
              <a:rPr lang="en-US" dirty="0" err="1"/>
              <a:t>rappelant</a:t>
            </a:r>
            <a:r>
              <a:rPr lang="en-US" dirty="0"/>
              <a:t> “</a:t>
            </a:r>
            <a:r>
              <a:rPr lang="en-US" dirty="0" err="1"/>
              <a:t>Powerstone</a:t>
            </a:r>
            <a:r>
              <a:rPr lang="en-US" dirty="0"/>
              <a:t>” un des </a:t>
            </a:r>
            <a:r>
              <a:rPr lang="en-US" dirty="0" err="1"/>
              <a:t>jeux</a:t>
            </a:r>
            <a:r>
              <a:rPr lang="en-US" dirty="0"/>
              <a:t> </a:t>
            </a:r>
            <a:r>
              <a:rPr lang="en-US" dirty="0" err="1"/>
              <a:t>favoris</a:t>
            </a:r>
            <a:r>
              <a:rPr lang="en-US" dirty="0"/>
              <a:t> des fans à </a:t>
            </a:r>
            <a:r>
              <a:rPr lang="en-US" dirty="0" err="1"/>
              <a:t>l’époque</a:t>
            </a:r>
            <a:r>
              <a:rPr lang="en-US" dirty="0"/>
              <a:t> de la Dreamcast.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niveau</a:t>
            </a:r>
            <a:r>
              <a:rPr lang="en-US" dirty="0"/>
              <a:t> a des bonus et des </a:t>
            </a:r>
            <a:r>
              <a:rPr lang="en-US" dirty="0" err="1"/>
              <a:t>objets</a:t>
            </a:r>
            <a:r>
              <a:rPr lang="en-US" dirty="0"/>
              <a:t> </a:t>
            </a:r>
            <a:r>
              <a:rPr lang="en-US" dirty="0" err="1"/>
              <a:t>spécifiques</a:t>
            </a:r>
            <a:r>
              <a:rPr lang="en-US" dirty="0"/>
              <a:t> à balancer sur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adversaires</a:t>
            </a:r>
            <a:r>
              <a:rPr lang="en-US" dirty="0"/>
              <a:t>. </a:t>
            </a:r>
            <a:r>
              <a:rPr lang="en-US" dirty="0" err="1"/>
              <a:t>Résisterez-vous</a:t>
            </a:r>
            <a:r>
              <a:rPr lang="en-US" dirty="0"/>
              <a:t> à la </a:t>
            </a:r>
            <a:r>
              <a:rPr lang="en-US" dirty="0" err="1"/>
              <a:t>tentation</a:t>
            </a:r>
            <a:r>
              <a:rPr lang="en-US" dirty="0"/>
              <a:t> de </a:t>
            </a:r>
            <a:r>
              <a:rPr lang="en-US" dirty="0" err="1"/>
              <a:t>l’appel</a:t>
            </a:r>
            <a:r>
              <a:rPr lang="en-US" dirty="0"/>
              <a:t> des ANITRANS pour </a:t>
            </a:r>
            <a:r>
              <a:rPr lang="en-US" dirty="0" err="1"/>
              <a:t>gagner</a:t>
            </a:r>
            <a:r>
              <a:rPr lang="en-US" dirty="0"/>
              <a:t> ?</a:t>
            </a:r>
            <a:endParaRPr lang="fr-FR" b="1" dirty="0">
              <a:solidFill>
                <a:srgbClr val="9C00A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464422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4173378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7350689" y="1298196"/>
            <a:ext cx="3528805" cy="1554162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</a:t>
            </a:r>
            <a:r>
              <a:rPr lang="is-IS" sz="1200" dirty="0"/>
              <a:t>Console  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  Genre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 “Couch“ Fighting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Studio/Publisher :</a:t>
            </a:r>
            <a:r>
              <a:rPr lang="is-IS" sz="1200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J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oindots / Just For Games</a:t>
            </a: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SRP : </a:t>
            </a:r>
            <a:r>
              <a:rPr lang="is-IS" sz="1200" dirty="0">
                <a:solidFill>
                  <a:srgbClr val="000000"/>
                </a:solidFill>
                <a:latin typeface="Locator" charset="0"/>
              </a:rPr>
              <a:t>29,99</a:t>
            </a:r>
            <a:r>
              <a:rPr lang="is-IS" sz="12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 SWITCH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2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sz="1200" dirty="0"/>
              <a:t>• Forecast (Eur / Aus-NZ) : </a:t>
            </a:r>
            <a:r>
              <a:rPr lang="is-IS" sz="1200" dirty="0">
                <a:solidFill>
                  <a:schemeClr val="tx1"/>
                </a:solidFill>
              </a:rPr>
              <a:t>15 000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807257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5665" y="3039684"/>
            <a:ext cx="294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 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LASTFIGHT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est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un brawler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amusant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qui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rappelle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les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bons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jours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 du Couch </a:t>
            </a:r>
            <a:r>
              <a:rPr lang="en-US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multijoueur</a:t>
            </a:r>
            <a:r>
              <a:rPr lang="en-US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. </a:t>
            </a:r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» - </a:t>
            </a:r>
            <a:r>
              <a:rPr lang="fr-FR" sz="1200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Playstation Country</a:t>
            </a:r>
            <a:endParaRPr lang="fr-FR" sz="1200" i="1" dirty="0">
              <a:solidFill>
                <a:srgbClr val="9C00AF"/>
              </a:solidFill>
              <a:latin typeface="Locator Medium" charset="0"/>
              <a:ea typeface="Locator Medium" charset="0"/>
              <a:cs typeface="Locator Medium" charset="0"/>
            </a:endParaRPr>
          </a:p>
        </p:txBody>
      </p:sp>
      <p:pic>
        <p:nvPicPr>
          <p:cNvPr id="16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93A2AF8A-1431-4E44-967F-761F4F18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1774" y="1267717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5A39D35-8EB6-48F7-91F7-616884733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5677" y="3686015"/>
            <a:ext cx="1624728" cy="26485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473E09-C527-47C6-934D-D512F7CD0278}"/>
              </a:ext>
            </a:extLst>
          </p:cNvPr>
          <p:cNvSpPr txBox="1"/>
          <p:nvPr/>
        </p:nvSpPr>
        <p:spPr>
          <a:xfrm>
            <a:off x="8505994" y="6263424"/>
            <a:ext cx="1793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Provisional</a:t>
            </a:r>
            <a:r>
              <a:rPr lang="fr-FR" sz="1000" dirty="0"/>
              <a:t> packaging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CCC86AA-C2AC-4CB9-B092-4177C6CC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nlo-Regular"/>
              </a:rPr>
              <a:t>vec un casting de 10 personnages inspirés du comic Last Man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B0BC8D5-818B-44EF-AC76-3CF7AEF5A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enlo-Regular"/>
              </a:rPr>
              <a:t>vec un casting de 10 personnages inspirés du comic Last Man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9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BB40F93-5EFC-41B6-BD68-DE4225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8" name="LASTFIGHT - Release Cinematic Trailer">
            <a:hlinkClick r:id="" action="ppaction://media"/>
            <a:extLst>
              <a:ext uri="{FF2B5EF4-FFF2-40B4-BE49-F238E27FC236}">
                <a16:creationId xmlns:a16="http://schemas.microsoft.com/office/drawing/2014/main" id="{7A394FFD-F0E7-4289-8C93-37EEBC071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2000" y="1053000"/>
            <a:ext cx="8448000" cy="47520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Zoom de diapositive 15">
                <a:extLst>
                  <a:ext uri="{FF2B5EF4-FFF2-40B4-BE49-F238E27FC236}">
                    <a16:creationId xmlns:a16="http://schemas.microsoft.com/office/drawing/2014/main" id="{BC75E9C4-D52C-42E2-A923-3397A8AAC9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9838777"/>
                  </p:ext>
                </p:extLst>
              </p:nvPr>
            </p:nvGraphicFramePr>
            <p:xfrm>
              <a:off x="-1490536" y="1540262"/>
              <a:ext cx="3048000" cy="1714500"/>
            </p:xfrm>
            <a:graphic>
              <a:graphicData uri="http://schemas.microsoft.com/office/powerpoint/2016/slidezoom">
                <pslz:sldZm>
                  <pslz:sldZmObj sldId="1168" cId="1591102086">
                    <pslz:zmPr id="{A4E732E8-153E-45F8-B363-6FE8AD917E99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Zoom de diapositive 1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BC75E9C4-D52C-42E2-A923-3397A8AAC9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490536" y="154026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110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ogo 3Djuegos&quot;">
            <a:extLst>
              <a:ext uri="{FF2B5EF4-FFF2-40B4-BE49-F238E27FC236}">
                <a16:creationId xmlns:a16="http://schemas.microsoft.com/office/drawing/2014/main" id="{1F65D0B4-5FA1-44D7-8CFC-56DD2F231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5" b="28253"/>
          <a:stretch/>
        </p:blipFill>
        <p:spPr bwMode="auto">
          <a:xfrm>
            <a:off x="1045813" y="5829887"/>
            <a:ext cx="1480651" cy="4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Ã©sultat de recherche d'images pour &quot;logo dsconsolados&quot;">
            <a:extLst>
              <a:ext uri="{FF2B5EF4-FFF2-40B4-BE49-F238E27FC236}">
                <a16:creationId xmlns:a16="http://schemas.microsoft.com/office/drawing/2014/main" id="{8D968E68-03E2-4C6B-9829-ADB21095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16" y="1289356"/>
            <a:ext cx="2609655" cy="7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Ã©sultat de recherche d'images pour &quot;logo uvejuegos&quot;">
            <a:extLst>
              <a:ext uri="{FF2B5EF4-FFF2-40B4-BE49-F238E27FC236}">
                <a16:creationId xmlns:a16="http://schemas.microsoft.com/office/drawing/2014/main" id="{6BCE8DA1-F9CA-4A65-912A-6CF222F06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3" y="771566"/>
            <a:ext cx="1395772" cy="130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deo Chums">
            <a:extLst>
              <a:ext uri="{FF2B5EF4-FFF2-40B4-BE49-F238E27FC236}">
                <a16:creationId xmlns:a16="http://schemas.microsoft.com/office/drawing/2014/main" id="{84461AC6-9687-497C-88C4-D5835699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32" y="3585507"/>
            <a:ext cx="1952236" cy="3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ack Home">
            <a:extLst>
              <a:ext uri="{FF2B5EF4-FFF2-40B4-BE49-F238E27FC236}">
                <a16:creationId xmlns:a16="http://schemas.microsoft.com/office/drawing/2014/main" id="{8E5C6B36-A357-4C39-A60C-59C3E644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94" y="2394599"/>
            <a:ext cx="3040419" cy="56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re PlayStation">
            <a:extLst>
              <a:ext uri="{FF2B5EF4-FFF2-40B4-BE49-F238E27FC236}">
                <a16:creationId xmlns:a16="http://schemas.microsoft.com/office/drawing/2014/main" id="{94240197-2A4A-4ACA-AE09-ACFA789D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40" y="3649799"/>
            <a:ext cx="2911831" cy="3832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amespew">
            <a:extLst>
              <a:ext uri="{FF2B5EF4-FFF2-40B4-BE49-F238E27FC236}">
                <a16:creationId xmlns:a16="http://schemas.microsoft.com/office/drawing/2014/main" id="{89434EA8-60F8-4FAF-A9B6-2F323097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49" y="3365335"/>
            <a:ext cx="1312700" cy="50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ameswelt.de">
            <a:extLst>
              <a:ext uri="{FF2B5EF4-FFF2-40B4-BE49-F238E27FC236}">
                <a16:creationId xmlns:a16="http://schemas.microsoft.com/office/drawing/2014/main" id="{CD1771EE-41B8-4B74-9E5F-2CF7E387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370" y="4789843"/>
            <a:ext cx="2442993" cy="7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Ã©sultat de recherche d'images pour &quot;logo gameblog&quot;">
            <a:extLst>
              <a:ext uri="{FF2B5EF4-FFF2-40B4-BE49-F238E27FC236}">
                <a16:creationId xmlns:a16="http://schemas.microsoft.com/office/drawing/2014/main" id="{E076E895-315B-4EBE-9AEF-2FDAB1645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28622" r="10091" b="37409"/>
          <a:stretch/>
        </p:blipFill>
        <p:spPr bwMode="auto">
          <a:xfrm>
            <a:off x="4722506" y="2603920"/>
            <a:ext cx="2090058" cy="5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JohnCouscous.com : PS4, Switch, PS Vita, etc.">
            <a:extLst>
              <a:ext uri="{FF2B5EF4-FFF2-40B4-BE49-F238E27FC236}">
                <a16:creationId xmlns:a16="http://schemas.microsoft.com/office/drawing/2014/main" id="{B9E3C468-C92D-4945-9859-F7506872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4" y="2221828"/>
            <a:ext cx="2768082" cy="5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Ã©sultat de recherche d'images pour &quot;logo gamatomic&quot;">
            <a:extLst>
              <a:ext uri="{FF2B5EF4-FFF2-40B4-BE49-F238E27FC236}">
                <a16:creationId xmlns:a16="http://schemas.microsoft.com/office/drawing/2014/main" id="{9F2ACC38-A8B2-43D9-9E47-D199C161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4" y="4493354"/>
            <a:ext cx="1894114" cy="4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Un Autre Blog">
            <a:extLst>
              <a:ext uri="{FF2B5EF4-FFF2-40B4-BE49-F238E27FC236}">
                <a16:creationId xmlns:a16="http://schemas.microsoft.com/office/drawing/2014/main" id="{8249E29B-B284-4C8B-9331-84AC4364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25" y="5235416"/>
            <a:ext cx="2372860" cy="8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72FF5FF0-F668-4622-A47D-5AD78316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3" y="5802185"/>
            <a:ext cx="3271352" cy="7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N-Gamz.com">
            <a:extLst>
              <a:ext uri="{FF2B5EF4-FFF2-40B4-BE49-F238E27FC236}">
                <a16:creationId xmlns:a16="http://schemas.microsoft.com/office/drawing/2014/main" id="{640DA222-3F6B-41A7-8780-1CC13C1FF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2" y="4289349"/>
            <a:ext cx="2529585" cy="6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Logo Xboxlive.fr">
            <a:extLst>
              <a:ext uri="{FF2B5EF4-FFF2-40B4-BE49-F238E27FC236}">
                <a16:creationId xmlns:a16="http://schemas.microsoft.com/office/drawing/2014/main" id="{A310722E-1D4A-4FC2-B538-1FE24A47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087" y="1262145"/>
            <a:ext cx="1905000" cy="3429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Étoile : 16 branches 29">
            <a:extLst>
              <a:ext uri="{FF2B5EF4-FFF2-40B4-BE49-F238E27FC236}">
                <a16:creationId xmlns:a16="http://schemas.microsoft.com/office/drawing/2014/main" id="{65F82B02-D8A6-4B10-8F86-6BE8FEC8295D}"/>
              </a:ext>
            </a:extLst>
          </p:cNvPr>
          <p:cNvSpPr>
            <a:spLocks noChangeAspect="1"/>
          </p:cNvSpPr>
          <p:nvPr/>
        </p:nvSpPr>
        <p:spPr>
          <a:xfrm>
            <a:off x="3876506" y="1570948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1" name="Étoile : 16 branches 30">
            <a:extLst>
              <a:ext uri="{FF2B5EF4-FFF2-40B4-BE49-F238E27FC236}">
                <a16:creationId xmlns:a16="http://schemas.microsoft.com/office/drawing/2014/main" id="{CF67103E-B53F-445B-8804-1FF87C93737F}"/>
              </a:ext>
            </a:extLst>
          </p:cNvPr>
          <p:cNvSpPr>
            <a:spLocks noChangeAspect="1"/>
          </p:cNvSpPr>
          <p:nvPr/>
        </p:nvSpPr>
        <p:spPr>
          <a:xfrm>
            <a:off x="2030374" y="1189455"/>
            <a:ext cx="899538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75%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2" name="Étoile : 16 branches 31">
            <a:extLst>
              <a:ext uri="{FF2B5EF4-FFF2-40B4-BE49-F238E27FC236}">
                <a16:creationId xmlns:a16="http://schemas.microsoft.com/office/drawing/2014/main" id="{DC5E2B92-5FCA-42BF-82CA-A8EAC95F760D}"/>
              </a:ext>
            </a:extLst>
          </p:cNvPr>
          <p:cNvSpPr>
            <a:spLocks noChangeAspect="1"/>
          </p:cNvSpPr>
          <p:nvPr/>
        </p:nvSpPr>
        <p:spPr>
          <a:xfrm>
            <a:off x="10701287" y="376467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6,4/10</a:t>
            </a:r>
          </a:p>
        </p:txBody>
      </p:sp>
      <p:sp>
        <p:nvSpPr>
          <p:cNvPr id="33" name="Étoile : 16 branches 32">
            <a:extLst>
              <a:ext uri="{FF2B5EF4-FFF2-40B4-BE49-F238E27FC236}">
                <a16:creationId xmlns:a16="http://schemas.microsoft.com/office/drawing/2014/main" id="{ED68BD4C-0037-432F-A974-9EA8BBD73F6C}"/>
              </a:ext>
            </a:extLst>
          </p:cNvPr>
          <p:cNvSpPr>
            <a:spLocks noChangeAspect="1"/>
          </p:cNvSpPr>
          <p:nvPr/>
        </p:nvSpPr>
        <p:spPr>
          <a:xfrm>
            <a:off x="2091461" y="3502834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4" name="Étoile : 16 branches 33">
            <a:extLst>
              <a:ext uri="{FF2B5EF4-FFF2-40B4-BE49-F238E27FC236}">
                <a16:creationId xmlns:a16="http://schemas.microsoft.com/office/drawing/2014/main" id="{1B03F8B5-AEAB-486F-8767-92626F5FBA4F}"/>
              </a:ext>
            </a:extLst>
          </p:cNvPr>
          <p:cNvSpPr>
            <a:spLocks noChangeAspect="1"/>
          </p:cNvSpPr>
          <p:nvPr/>
        </p:nvSpPr>
        <p:spPr>
          <a:xfrm>
            <a:off x="369712" y="2507250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Étoile : 16 branches 34">
            <a:extLst>
              <a:ext uri="{FF2B5EF4-FFF2-40B4-BE49-F238E27FC236}">
                <a16:creationId xmlns:a16="http://schemas.microsoft.com/office/drawing/2014/main" id="{BCD9E52B-DA19-4052-BD21-8ADF1BD12F57}"/>
              </a:ext>
            </a:extLst>
          </p:cNvPr>
          <p:cNvSpPr>
            <a:spLocks noChangeAspect="1"/>
          </p:cNvSpPr>
          <p:nvPr/>
        </p:nvSpPr>
        <p:spPr>
          <a:xfrm>
            <a:off x="6641271" y="2808093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6/10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6" name="Étoile : 16 branches 35">
            <a:extLst>
              <a:ext uri="{FF2B5EF4-FFF2-40B4-BE49-F238E27FC236}">
                <a16:creationId xmlns:a16="http://schemas.microsoft.com/office/drawing/2014/main" id="{DE78A9B0-6872-443C-9227-296B7B1B5C81}"/>
              </a:ext>
            </a:extLst>
          </p:cNvPr>
          <p:cNvSpPr>
            <a:spLocks noChangeAspect="1"/>
          </p:cNvSpPr>
          <p:nvPr/>
        </p:nvSpPr>
        <p:spPr>
          <a:xfrm>
            <a:off x="318062" y="460607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15/20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Étoile : 16 branches 36">
            <a:extLst>
              <a:ext uri="{FF2B5EF4-FFF2-40B4-BE49-F238E27FC236}">
                <a16:creationId xmlns:a16="http://schemas.microsoft.com/office/drawing/2014/main" id="{4E1E504E-883C-4698-A007-140CF5FCBD49}"/>
              </a:ext>
            </a:extLst>
          </p:cNvPr>
          <p:cNvSpPr>
            <a:spLocks noChangeAspect="1"/>
          </p:cNvSpPr>
          <p:nvPr/>
        </p:nvSpPr>
        <p:spPr>
          <a:xfrm>
            <a:off x="6641271" y="5163724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7,5/10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Étoile : 16 branches 37">
            <a:extLst>
              <a:ext uri="{FF2B5EF4-FFF2-40B4-BE49-F238E27FC236}">
                <a16:creationId xmlns:a16="http://schemas.microsoft.com/office/drawing/2014/main" id="{88B88950-4FE3-47D8-855B-48040DF90B32}"/>
              </a:ext>
            </a:extLst>
          </p:cNvPr>
          <p:cNvSpPr>
            <a:spLocks noChangeAspect="1"/>
          </p:cNvSpPr>
          <p:nvPr/>
        </p:nvSpPr>
        <p:spPr>
          <a:xfrm>
            <a:off x="3876506" y="3794037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Impact" panose="020B0806030902050204" pitchFamily="34" charset="0"/>
              </a:rPr>
              <a:t>5,5/10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Étoile : 16 branches 38">
            <a:extLst>
              <a:ext uri="{FF2B5EF4-FFF2-40B4-BE49-F238E27FC236}">
                <a16:creationId xmlns:a16="http://schemas.microsoft.com/office/drawing/2014/main" id="{CAA4B5F2-FEE7-4DE3-8F7D-352A23713939}"/>
              </a:ext>
            </a:extLst>
          </p:cNvPr>
          <p:cNvSpPr>
            <a:spLocks noChangeAspect="1"/>
          </p:cNvSpPr>
          <p:nvPr/>
        </p:nvSpPr>
        <p:spPr>
          <a:xfrm>
            <a:off x="10701287" y="126214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8/10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41" name="Étoile : 16 branches 40">
            <a:extLst>
              <a:ext uri="{FF2B5EF4-FFF2-40B4-BE49-F238E27FC236}">
                <a16:creationId xmlns:a16="http://schemas.microsoft.com/office/drawing/2014/main" id="{23D906C5-5BF2-48E8-8168-E0A9A1D5EDE7}"/>
              </a:ext>
            </a:extLst>
          </p:cNvPr>
          <p:cNvSpPr>
            <a:spLocks noChangeAspect="1"/>
          </p:cNvSpPr>
          <p:nvPr/>
        </p:nvSpPr>
        <p:spPr>
          <a:xfrm>
            <a:off x="8214532" y="2625105"/>
            <a:ext cx="846000" cy="846000"/>
          </a:xfrm>
          <a:prstGeom prst="star16">
            <a:avLst/>
          </a:prstGeom>
          <a:gradFill>
            <a:gsLst>
              <a:gs pos="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  <a:latin typeface="Impact" panose="020B0806030902050204" pitchFamily="34" charset="0"/>
              </a:rPr>
              <a:t>8/10</a:t>
            </a:r>
            <a:endParaRPr lang="fr-FR" sz="2000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8F834-784F-4092-96BC-4E22E0E328B5}"/>
              </a:ext>
            </a:extLst>
          </p:cNvPr>
          <p:cNvSpPr/>
          <p:nvPr/>
        </p:nvSpPr>
        <p:spPr>
          <a:xfrm>
            <a:off x="4175239" y="4891767"/>
            <a:ext cx="3265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i="0" u="none" strike="noStrike" dirty="0" err="1">
                <a:solidFill>
                  <a:srgbClr val="334C66"/>
                </a:solidFill>
                <a:effectLst/>
                <a:latin typeface="Open Sans"/>
                <a:hlinkClick r:id="rId17"/>
              </a:rPr>
              <a:t>LastFight</a:t>
            </a:r>
            <a:r>
              <a:rPr lang="fr-FR" sz="1000" b="0" i="0" dirty="0">
                <a:solidFill>
                  <a:srgbClr val="000000"/>
                </a:solidFill>
                <a:effectLst/>
                <a:latin typeface="Open Sans"/>
              </a:rPr>
              <a:t> est indéniablement un jeu de combat réussi.</a:t>
            </a:r>
            <a:endParaRPr lang="fr-FR" sz="10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4DE34EA-9456-4058-8C4D-AEF2F288258C}"/>
              </a:ext>
            </a:extLst>
          </p:cNvPr>
          <p:cNvSpPr txBox="1"/>
          <p:nvPr/>
        </p:nvSpPr>
        <p:spPr>
          <a:xfrm>
            <a:off x="3732717" y="376372"/>
            <a:ext cx="286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Impact" panose="020B0806030902050204" pitchFamily="34" charset="0"/>
              </a:rPr>
              <a:t>Reviews</a:t>
            </a:r>
            <a:r>
              <a:rPr lang="fr-FR" sz="2800" dirty="0">
                <a:latin typeface="Impact" panose="020B0806030902050204" pitchFamily="34" charset="0"/>
              </a:rPr>
              <a:t> PS4/Xbox</a:t>
            </a:r>
          </a:p>
        </p:txBody>
      </p:sp>
    </p:spTree>
    <p:extLst>
      <p:ext uri="{BB962C8B-B14F-4D97-AF65-F5344CB8AC3E}">
        <p14:creationId xmlns:p14="http://schemas.microsoft.com/office/powerpoint/2010/main" val="407104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220484-BBCB-465D-9E55-4C47D52334FD}"/>
              </a:ext>
            </a:extLst>
          </p:cNvPr>
          <p:cNvSpPr/>
          <p:nvPr/>
        </p:nvSpPr>
        <p:spPr>
          <a:xfrm>
            <a:off x="3890865" y="1530220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intérieur, mur, personne&#10;&#10;Description générée automatiquement">
            <a:extLst>
              <a:ext uri="{FF2B5EF4-FFF2-40B4-BE49-F238E27FC236}">
                <a16:creationId xmlns:a16="http://schemas.microsoft.com/office/drawing/2014/main" id="{926F73C1-6471-4066-BCE4-A57B7DED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94" y="494522"/>
            <a:ext cx="2948471" cy="16585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2FB7B8-A16C-4FE2-8016-F0983AC12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9" y="1992084"/>
            <a:ext cx="2948474" cy="1658516"/>
          </a:xfrm>
          <a:prstGeom prst="rect">
            <a:avLst/>
          </a:prstGeom>
        </p:spPr>
      </p:pic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BAACA4D-4020-4BD3-B30F-82569F9BB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92" y="2878491"/>
            <a:ext cx="2948474" cy="1658516"/>
          </a:xfrm>
          <a:prstGeom prst="rect">
            <a:avLst/>
          </a:prstGeom>
        </p:spPr>
      </p:pic>
      <p:pic>
        <p:nvPicPr>
          <p:cNvPr id="11" name="Image 10" descr="Une image contenant intérieur, mur, personne&#10;&#10;Description générée automatiquement">
            <a:extLst>
              <a:ext uri="{FF2B5EF4-FFF2-40B4-BE49-F238E27FC236}">
                <a16:creationId xmlns:a16="http://schemas.microsoft.com/office/drawing/2014/main" id="{EAD2AC82-4809-4619-B499-1FD047135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4" y="4204609"/>
            <a:ext cx="2948471" cy="16585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C7158A-D976-4A79-A96E-342A9BA03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58" y="4433203"/>
            <a:ext cx="2948471" cy="1658515"/>
          </a:xfrm>
          <a:prstGeom prst="rect">
            <a:avLst/>
          </a:prstGeom>
        </p:spPr>
      </p:pic>
      <p:pic>
        <p:nvPicPr>
          <p:cNvPr id="15" name="Image 14" descr="Une image contenant intérieur, plancher, table, assis&#10;&#10;Description générée automatiquement">
            <a:extLst>
              <a:ext uri="{FF2B5EF4-FFF2-40B4-BE49-F238E27FC236}">
                <a16:creationId xmlns:a16="http://schemas.microsoft.com/office/drawing/2014/main" id="{8D3260C2-A9C1-47F2-BF09-94407D499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52" y="4470532"/>
            <a:ext cx="2948474" cy="1658516"/>
          </a:xfrm>
          <a:prstGeom prst="rect">
            <a:avLst/>
          </a:prstGeom>
        </p:spPr>
      </p:pic>
      <p:pic>
        <p:nvPicPr>
          <p:cNvPr id="17" name="Image 16" descr="Une image contenant table, gâteau, anniversaire, intérieur&#10;&#10;Description générée automatiquement">
            <a:extLst>
              <a:ext uri="{FF2B5EF4-FFF2-40B4-BE49-F238E27FC236}">
                <a16:creationId xmlns:a16="http://schemas.microsoft.com/office/drawing/2014/main" id="{50F8CCFC-D1BC-45AA-808B-D2343442BE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9" y="2956050"/>
            <a:ext cx="2948474" cy="1658516"/>
          </a:xfrm>
          <a:prstGeom prst="rect">
            <a:avLst/>
          </a:prstGeom>
        </p:spPr>
      </p:pic>
      <p:pic>
        <p:nvPicPr>
          <p:cNvPr id="19" name="Image 18" descr="Une image contenant table, intérieur, gâteau&#10;&#10;Description générée automatiquement">
            <a:extLst>
              <a:ext uri="{FF2B5EF4-FFF2-40B4-BE49-F238E27FC236}">
                <a16:creationId xmlns:a16="http://schemas.microsoft.com/office/drawing/2014/main" id="{4E0C5B2C-C614-4178-9D53-354CF487F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8" y="1660269"/>
            <a:ext cx="2948471" cy="1658515"/>
          </a:xfrm>
          <a:prstGeom prst="rect">
            <a:avLst/>
          </a:prstGeom>
        </p:spPr>
      </p:pic>
      <p:pic>
        <p:nvPicPr>
          <p:cNvPr id="21" name="Image 20" descr="Une image contenant table, intérieur, gâteau, mur&#10;&#10;Description générée automatiquement">
            <a:extLst>
              <a:ext uri="{FF2B5EF4-FFF2-40B4-BE49-F238E27FC236}">
                <a16:creationId xmlns:a16="http://schemas.microsoft.com/office/drawing/2014/main" id="{34E9DCE1-8EBD-4E97-A795-97A6B9669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36" y="436796"/>
            <a:ext cx="2948471" cy="16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C9790B-D036-40F4-BFD9-242E6CCB3D75}"/>
              </a:ext>
            </a:extLst>
          </p:cNvPr>
          <p:cNvSpPr/>
          <p:nvPr/>
        </p:nvSpPr>
        <p:spPr>
          <a:xfrm>
            <a:off x="3946621" y="1519069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10D37B-9D06-422B-BD35-97D2A143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66" y="3024064"/>
            <a:ext cx="2532468" cy="18874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15CD44-519A-450B-9EAA-58E205518EAE}"/>
              </a:ext>
            </a:extLst>
          </p:cNvPr>
          <p:cNvSpPr txBox="1"/>
          <p:nvPr/>
        </p:nvSpPr>
        <p:spPr>
          <a:xfrm>
            <a:off x="3575118" y="1596294"/>
            <a:ext cx="5041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latin typeface="Impact" panose="020B0806030902050204" pitchFamily="34" charset="0"/>
              </a:rPr>
              <a:t>Un rapide résumé de la franchise</a:t>
            </a:r>
            <a:br>
              <a:rPr lang="fr-FR" sz="2800" dirty="0">
                <a:latin typeface="Impact" panose="020B0806030902050204" pitchFamily="34" charset="0"/>
              </a:rPr>
            </a:br>
            <a:r>
              <a:rPr lang="fr-FR" sz="2800" dirty="0">
                <a:latin typeface="Impact" panose="020B0806030902050204" pitchFamily="34" charset="0"/>
              </a:rPr>
              <a:t>qui a inspiré </a:t>
            </a:r>
            <a:r>
              <a:rPr lang="fr-FR" sz="2800" dirty="0" err="1">
                <a:latin typeface="Impact" panose="020B0806030902050204" pitchFamily="34" charset="0"/>
              </a:rPr>
              <a:t>LastFight</a:t>
            </a:r>
            <a:endParaRPr lang="fr-FR" sz="2800" dirty="0">
              <a:latin typeface="Impact" panose="020B080603090205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85646C-7FE4-44E1-B7D1-0B51A6A90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673E20-2492-434B-A49B-A37C72EACECE}"/>
              </a:ext>
            </a:extLst>
          </p:cNvPr>
          <p:cNvSpPr/>
          <p:nvPr/>
        </p:nvSpPr>
        <p:spPr>
          <a:xfrm>
            <a:off x="3890865" y="1530220"/>
            <a:ext cx="4488025" cy="2612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0A086B-2895-465C-9031-D455ADA4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3" y="643812"/>
            <a:ext cx="1962687" cy="2785188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8050E8-135A-4861-BC09-1D20AB86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2" y="1682231"/>
            <a:ext cx="1921443" cy="272159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7A07A5-E140-485D-B73C-9343E5E47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3" y="3416949"/>
            <a:ext cx="1916000" cy="2721591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33670E-7242-4188-9CE2-4FA90F8E0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31" y="2427317"/>
            <a:ext cx="1845037" cy="26125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AA1320-372A-4DBA-B6AD-7CC98F2BA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37" y="1749750"/>
            <a:ext cx="1839512" cy="257634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429983-0A86-4F84-9A6E-3E98CBFA9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07" y="3706082"/>
            <a:ext cx="1963105" cy="2652844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36D057-E3D9-4A4F-9AC9-4414B72941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93" y="712189"/>
            <a:ext cx="1916000" cy="264843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53F809-113F-44D6-979B-3C952B43A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9" y="2869609"/>
            <a:ext cx="1743075" cy="2381250"/>
          </a:xfrm>
          <a:prstGeom prst="rect">
            <a:avLst/>
          </a:prstGeom>
        </p:spPr>
      </p:pic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8B4B65-D763-4CE7-B335-0B6B89A1C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33" y="1749750"/>
            <a:ext cx="1964117" cy="2846546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A0662E-5E25-4269-9B2F-A1557BA8A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73" y="695358"/>
            <a:ext cx="1964117" cy="272159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3A684EC-AE99-4C46-8058-980757E52F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64" y="2372807"/>
            <a:ext cx="1942854" cy="27215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C0979C-3C05-42A8-8C42-004D3601E6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57" y="3707757"/>
            <a:ext cx="1923600" cy="2664266"/>
          </a:xfrm>
          <a:prstGeom prst="rect">
            <a:avLst/>
          </a:prstGeom>
        </p:spPr>
      </p:pic>
      <p:pic>
        <p:nvPicPr>
          <p:cNvPr id="4100" name="Picture 4" descr="RÃ©sultat de recherche d'images pour &quot;drapeau allemand&quot;">
            <a:extLst>
              <a:ext uri="{FF2B5EF4-FFF2-40B4-BE49-F238E27FC236}">
                <a16:creationId xmlns:a16="http://schemas.microsoft.com/office/drawing/2014/main" id="{B5FA9EA5-B4D7-43CD-941A-AF0F5885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68" y="712189"/>
            <a:ext cx="888493" cy="5330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Ã©sultat de recherche d'images pour &quot;drapeau espagnol&quot;">
            <a:extLst>
              <a:ext uri="{FF2B5EF4-FFF2-40B4-BE49-F238E27FC236}">
                <a16:creationId xmlns:a16="http://schemas.microsoft.com/office/drawing/2014/main" id="{46E8E46D-1EA1-4441-B992-5D75BDE6F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5" b="23218"/>
          <a:stretch/>
        </p:blipFill>
        <p:spPr bwMode="auto">
          <a:xfrm>
            <a:off x="8001131" y="695358"/>
            <a:ext cx="904533" cy="549927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Ã©sultat de recherche d'images pour &quot;drapeau anglais&quot;">
            <a:extLst>
              <a:ext uri="{FF2B5EF4-FFF2-40B4-BE49-F238E27FC236}">
                <a16:creationId xmlns:a16="http://schemas.microsoft.com/office/drawing/2014/main" id="{D58AA4E0-FC75-48BC-B7E3-EA4DE4F5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" y="733114"/>
            <a:ext cx="896711" cy="53309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0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BB40F93-5EFC-41B6-BD68-DE4225BD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0" y="216697"/>
            <a:ext cx="1417323" cy="1182626"/>
          </a:xfrm>
          <a:prstGeom prst="rect">
            <a:avLst/>
          </a:prstGeom>
        </p:spPr>
      </p:pic>
      <p:pic>
        <p:nvPicPr>
          <p:cNvPr id="5124" name="Picture 4" descr="RÃ©sultat de recherche d'images pour &quot;logo netflix&quot;">
            <a:extLst>
              <a:ext uri="{FF2B5EF4-FFF2-40B4-BE49-F238E27FC236}">
                <a16:creationId xmlns:a16="http://schemas.microsoft.com/office/drawing/2014/main" id="{AECF3F33-036C-47A4-88E9-E3AB13BE8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09" y="356837"/>
            <a:ext cx="2300582" cy="13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ate.com - lastman_tv_series_international_trailer_0CtGzj7NmSA_1080p (1)">
            <a:hlinkClick r:id="" action="ppaction://media"/>
            <a:extLst>
              <a:ext uri="{FF2B5EF4-FFF2-40B4-BE49-F238E27FC236}">
                <a16:creationId xmlns:a16="http://schemas.microsoft.com/office/drawing/2014/main" id="{E3676FFF-2895-4246-9C5C-F42321113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0673" y="1593925"/>
            <a:ext cx="8110654" cy="45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91</Words>
  <Application>Microsoft Office PowerPoint</Application>
  <PresentationFormat>Grand écran</PresentationFormat>
  <Paragraphs>34</Paragraphs>
  <Slides>10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Impact</vt:lpstr>
      <vt:lpstr>Locator</vt:lpstr>
      <vt:lpstr>Locator Medium</vt:lpstr>
      <vt:lpstr>Menlo-Regular</vt:lpstr>
      <vt:lpstr>Open Sans</vt:lpstr>
      <vt:lpstr>Sansation</vt:lpstr>
      <vt:lpstr>Sansation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 Genre</dc:creator>
  <cp:lastModifiedBy>Christele Begoc</cp:lastModifiedBy>
  <cp:revision>31</cp:revision>
  <dcterms:created xsi:type="dcterms:W3CDTF">2019-09-10T08:34:32Z</dcterms:created>
  <dcterms:modified xsi:type="dcterms:W3CDTF">2019-09-25T12:09:59Z</dcterms:modified>
</cp:coreProperties>
</file>