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1162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éliné Kapamadjian" initials="MK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AF"/>
    <a:srgbClr val="EF006B"/>
    <a:srgbClr val="FF9C17"/>
    <a:srgbClr val="0053A2"/>
    <a:srgbClr val="21C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5" autoAdjust="0"/>
    <p:restoredTop sz="94690"/>
  </p:normalViewPr>
  <p:slideViewPr>
    <p:cSldViewPr snapToGrid="0" snapToObjects="1" showGuides="1">
      <p:cViewPr varScale="1">
        <p:scale>
          <a:sx n="81" d="100"/>
          <a:sy n="81" d="100"/>
        </p:scale>
        <p:origin x="1651" y="62"/>
      </p:cViewPr>
      <p:guideLst>
        <p:guide orient="horz" pos="234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B6B2417D-9B00-0B49-B8AF-9138DC4EC6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7FAA62D-67E0-A84B-9772-9C61DFB572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0EC6D-34CF-0241-A817-57CCBA015983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AFE1A5-90AF-4344-998F-0D873F7DFB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755F6B9-0C9E-9448-BD5F-8FFCF892AE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2AAA1-EE96-CD4C-B6E5-F85E379964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579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0BD6-4311-684C-9292-136B135FB64F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D7701C-42A8-4A4C-B999-FE5B52705C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46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s://www.justforgames.com/" TargetMode="External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facebook.com/justforgamesfrance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s://twitter.com/JustForGames_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sz="quarter" idx="10"/>
          </p:nvPr>
        </p:nvSpPr>
        <p:spPr>
          <a:xfrm>
            <a:off x="3313113" y="4870450"/>
            <a:ext cx="2540000" cy="481013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fr-FR" dirty="0"/>
          </a:p>
        </p:txBody>
      </p:sp>
      <p:sp>
        <p:nvSpPr>
          <p:cNvPr id="10" name="Triangle rectangle 9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00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5188" y="2043801"/>
            <a:ext cx="2175006" cy="176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0053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45188" y="2043801"/>
            <a:ext cx="2175006" cy="176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EF006B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EF00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6291" y="1301141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EF006B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EF00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906" y="127593"/>
            <a:ext cx="656222" cy="896202"/>
          </a:xfrm>
          <a:prstGeom prst="rect">
            <a:avLst/>
          </a:prstGeom>
        </p:spPr>
      </p:pic>
      <p:sp>
        <p:nvSpPr>
          <p:cNvPr id="30" name="Rectangle 29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de jeux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9C00AF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9C00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2888" y="1322040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9C0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282" t="75848" r="15944" b="8470"/>
          <a:stretch/>
        </p:blipFill>
        <p:spPr>
          <a:xfrm>
            <a:off x="8218859" y="98031"/>
            <a:ext cx="859114" cy="9744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21C71F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21C7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8961" y="1301141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21C71F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21C7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2334" t="39646" r="53586" b="40413"/>
          <a:stretch/>
        </p:blipFill>
        <p:spPr>
          <a:xfrm>
            <a:off x="8161866" y="85244"/>
            <a:ext cx="937418" cy="9385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iangle rectangle 15"/>
          <p:cNvSpPr/>
          <p:nvPr userDrawn="1"/>
        </p:nvSpPr>
        <p:spPr>
          <a:xfrm rot="10800000">
            <a:off x="7179733" y="0"/>
            <a:ext cx="1964267" cy="1964267"/>
          </a:xfrm>
          <a:prstGeom prst="rtTriangle">
            <a:avLst/>
          </a:prstGeom>
          <a:solidFill>
            <a:srgbClr val="FF9C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4" hasCustomPrompt="1"/>
          </p:nvPr>
        </p:nvSpPr>
        <p:spPr>
          <a:xfrm>
            <a:off x="1569854" y="486494"/>
            <a:ext cx="2540899" cy="617538"/>
          </a:xfrm>
        </p:spPr>
        <p:txBody>
          <a:bodyPr/>
          <a:lstStyle>
            <a:lvl1pPr marL="0" indent="0" algn="ctr" defTabSz="914400" rtl="0" eaLnBrk="1" latinLnBrk="0" hangingPunct="1">
              <a:buNone/>
              <a:defRPr lang="fr-FR" sz="1800" b="1" kern="1200" smtClean="0">
                <a:solidFill>
                  <a:srgbClr val="FF9C17"/>
                </a:solidFill>
                <a:latin typeface="Sansation Light" charset="0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buNone/>
              <a:defRPr lang="fr-FR" sz="1200" kern="1200" dirty="0" smtClean="0">
                <a:solidFill>
                  <a:schemeClr val="tx1"/>
                </a:solidFill>
                <a:latin typeface="Sansation Light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pour une image  17"/>
          <p:cNvSpPr>
            <a:spLocks noGrp="1"/>
          </p:cNvSpPr>
          <p:nvPr>
            <p:ph type="pic" sz="quarter" idx="10"/>
          </p:nvPr>
        </p:nvSpPr>
        <p:spPr>
          <a:xfrm>
            <a:off x="525463" y="1208088"/>
            <a:ext cx="4660900" cy="268763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20" name="Espace réservé pour une image  19"/>
          <p:cNvSpPr>
            <a:spLocks noGrp="1"/>
          </p:cNvSpPr>
          <p:nvPr>
            <p:ph type="pic" sz="quarter" idx="11"/>
          </p:nvPr>
        </p:nvSpPr>
        <p:spPr>
          <a:xfrm>
            <a:off x="6003925" y="3673475"/>
            <a:ext cx="1831975" cy="2314575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5383272" y="1207298"/>
            <a:ext cx="2866954" cy="1741848"/>
          </a:xfrm>
          <a:prstGeom prst="rect">
            <a:avLst/>
          </a:prstGeom>
          <a:noFill/>
          <a:ln w="28575">
            <a:solidFill>
              <a:srgbClr val="FF9C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=</a:t>
            </a:r>
          </a:p>
        </p:txBody>
      </p:sp>
      <p:sp>
        <p:nvSpPr>
          <p:cNvPr id="22" name="Espace réservé du texte 21"/>
          <p:cNvSpPr>
            <a:spLocks noGrp="1"/>
          </p:cNvSpPr>
          <p:nvPr>
            <p:ph type="body" sz="quarter" idx="12"/>
          </p:nvPr>
        </p:nvSpPr>
        <p:spPr>
          <a:xfrm>
            <a:off x="525462" y="4042446"/>
            <a:ext cx="4652127" cy="1516782"/>
          </a:xfrm>
        </p:spPr>
        <p:txBody>
          <a:bodyPr/>
          <a:lstStyle>
            <a:lvl1pPr marL="136525" indent="-128588" algn="l" defTabSz="914400" rtl="0" eaLnBrk="1" latinLnBrk="0" hangingPunct="1">
              <a:tabLst/>
              <a:defRPr lang="fr-FR" sz="1200" b="0" i="0" kern="1200" smtClean="0">
                <a:solidFill>
                  <a:schemeClr val="tx1"/>
                </a:solidFill>
                <a:latin typeface="Locator" charset="0"/>
                <a:ea typeface="Locator" charset="0"/>
                <a:cs typeface="Locator" charset="0"/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3"/>
          </p:nvPr>
        </p:nvSpPr>
        <p:spPr>
          <a:xfrm>
            <a:off x="5468961" y="1335503"/>
            <a:ext cx="2695575" cy="1554162"/>
          </a:xfrm>
        </p:spPr>
        <p:txBody>
          <a:bodyPr/>
          <a:lstStyle>
            <a:lvl1pPr marL="0" indent="88900" algn="l" defTabSz="914400" rtl="0" eaLnBrk="1" latinLnBrk="0" hangingPunct="1">
              <a:tabLst/>
              <a:defRPr lang="fr-FR" sz="1100" kern="1200" smtClean="0">
                <a:solidFill>
                  <a:srgbClr val="FF9C17"/>
                </a:solidFill>
                <a:latin typeface="Locator Medium" charset="0"/>
                <a:ea typeface="Locator Medium" charset="0"/>
                <a:cs typeface="Locator Medium" charset="0"/>
              </a:defRPr>
            </a:lvl1pPr>
            <a:lvl2pPr marL="0" indent="7938">
              <a:buNone/>
              <a:tabLst/>
              <a:defRPr lang="fr-FR" sz="1000" kern="1200" dirty="0" smtClean="0">
                <a:solidFill>
                  <a:schemeClr val="tx1"/>
                </a:solidFill>
                <a:latin typeface="Locator" charset="0"/>
                <a:ea typeface="+mn-ea"/>
                <a:cs typeface="+mn-cs"/>
              </a:defRPr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7061324" y="6483270"/>
            <a:ext cx="194155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Just For </a:t>
            </a:r>
            <a:r>
              <a:rPr lang="fr-FR" sz="900" b="1" i="0" dirty="0" err="1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Games</a:t>
            </a:r>
            <a:r>
              <a:rPr lang="fr-FR" sz="900" b="1" i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, dénicheur </a:t>
            </a:r>
            <a:r>
              <a:rPr lang="fr-FR" sz="900" b="1" i="0" dirty="0">
                <a:solidFill>
                  <a:srgbClr val="4D8BD6"/>
                </a:solidFill>
                <a:effectLst/>
                <a:latin typeface="Sansation" charset="0"/>
                <a:ea typeface="Sansation" charset="0"/>
                <a:cs typeface="Sansation" charset="0"/>
              </a:rPr>
              <a:t>de jeux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642" t="40109" r="10278" b="54904"/>
          <a:stretch/>
        </p:blipFill>
        <p:spPr>
          <a:xfrm>
            <a:off x="8119074" y="103869"/>
            <a:ext cx="965182" cy="241653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343" t="38308" r="26967" b="48391"/>
          <a:stretch/>
        </p:blipFill>
        <p:spPr>
          <a:xfrm>
            <a:off x="8297854" y="369290"/>
            <a:ext cx="744546" cy="6548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DFC42C9-7279-B541-8E50-3B8EE2CB82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1551"/>
          <a:stretch/>
        </p:blipFill>
        <p:spPr>
          <a:xfrm>
            <a:off x="0" y="0"/>
            <a:ext cx="9144000" cy="5717664"/>
          </a:xfrm>
          <a:prstGeom prst="rect">
            <a:avLst/>
          </a:prstGeom>
        </p:spPr>
      </p:pic>
      <p:grpSp>
        <p:nvGrpSpPr>
          <p:cNvPr id="19" name="Grouper 18"/>
          <p:cNvGrpSpPr/>
          <p:nvPr userDrawn="1"/>
        </p:nvGrpSpPr>
        <p:grpSpPr>
          <a:xfrm>
            <a:off x="1484100" y="6045285"/>
            <a:ext cx="6175801" cy="357137"/>
            <a:chOff x="2001198" y="6045285"/>
            <a:chExt cx="6175801" cy="357137"/>
          </a:xfrm>
        </p:grpSpPr>
        <p:grpSp>
          <p:nvGrpSpPr>
            <p:cNvPr id="9" name="Grouper 8"/>
            <p:cNvGrpSpPr/>
            <p:nvPr userDrawn="1"/>
          </p:nvGrpSpPr>
          <p:grpSpPr>
            <a:xfrm>
              <a:off x="2001198" y="6045285"/>
              <a:ext cx="2788516" cy="357137"/>
              <a:chOff x="1258792" y="5782955"/>
              <a:chExt cx="2788516" cy="357137"/>
            </a:xfrm>
          </p:grpSpPr>
          <p:pic>
            <p:nvPicPr>
              <p:cNvPr id="3" name="Image 2"/>
              <p:cNvPicPr>
                <a:picLocks noChangeAspect="1"/>
              </p:cNvPicPr>
              <p:nvPr userDrawn="1"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258792" y="5782955"/>
                <a:ext cx="357137" cy="357137"/>
              </a:xfrm>
              <a:prstGeom prst="rect">
                <a:avLst/>
              </a:prstGeom>
            </p:spPr>
          </p:pic>
          <p:sp>
            <p:nvSpPr>
              <p:cNvPr id="8" name="Rectangle 7"/>
              <p:cNvSpPr/>
              <p:nvPr userDrawn="1"/>
            </p:nvSpPr>
            <p:spPr>
              <a:xfrm>
                <a:off x="1552714" y="5834565"/>
                <a:ext cx="2494594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1050" b="0" i="0" dirty="0">
                    <a:solidFill>
                      <a:srgbClr val="1155CC"/>
                    </a:solidFill>
                    <a:effectLst/>
                    <a:latin typeface="Locator" charset="0"/>
                    <a:ea typeface="Locator" charset="0"/>
                    <a:cs typeface="Locator" charset="0"/>
                    <a:hlinkClick r:id="rId4"/>
                  </a:rPr>
                  <a:t>https://twitter.com/JustForGames_FR</a:t>
                </a:r>
                <a:endParaRPr lang="fr-FR" sz="1050" dirty="0">
                  <a:latin typeface="Locator" charset="0"/>
                  <a:ea typeface="Locator" charset="0"/>
                  <a:cs typeface="Locator" charset="0"/>
                </a:endParaRPr>
              </a:p>
            </p:txBody>
          </p:sp>
        </p:grpSp>
        <p:grpSp>
          <p:nvGrpSpPr>
            <p:cNvPr id="11" name="Grouper 10"/>
            <p:cNvGrpSpPr/>
            <p:nvPr userDrawn="1"/>
          </p:nvGrpSpPr>
          <p:grpSpPr>
            <a:xfrm>
              <a:off x="4789714" y="6045285"/>
              <a:ext cx="3387285" cy="357137"/>
              <a:chOff x="4394259" y="5782955"/>
              <a:chExt cx="3387285" cy="357137"/>
            </a:xfrm>
          </p:grpSpPr>
          <p:pic>
            <p:nvPicPr>
              <p:cNvPr id="2" name="Image 1"/>
              <p:cNvPicPr>
                <a:picLocks noChangeAspect="1"/>
              </p:cNvPicPr>
              <p:nvPr userDrawn="1"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394259" y="5782955"/>
                <a:ext cx="357137" cy="357137"/>
              </a:xfrm>
              <a:prstGeom prst="rect">
                <a:avLst/>
              </a:prstGeom>
            </p:spPr>
          </p:pic>
          <p:sp>
            <p:nvSpPr>
              <p:cNvPr id="10" name="Rectangle 9"/>
              <p:cNvSpPr/>
              <p:nvPr userDrawn="1"/>
            </p:nvSpPr>
            <p:spPr>
              <a:xfrm>
                <a:off x="4676906" y="5834565"/>
                <a:ext cx="3104638" cy="2539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algn="l" defTabSz="914400" rtl="0" eaLnBrk="1" latinLnBrk="0" hangingPunct="1"/>
                <a:r>
                  <a:rPr lang="fr-FR" sz="1050" b="0" i="0" kern="1200" dirty="0">
                    <a:solidFill>
                      <a:srgbClr val="1155CC"/>
                    </a:solidFill>
                    <a:effectLst/>
                    <a:latin typeface="Locator" charset="0"/>
                    <a:ea typeface="Locator" charset="0"/>
                    <a:cs typeface="Locator" charset="0"/>
                    <a:hlinkClick r:id="rId6"/>
                  </a:rPr>
                  <a:t>https://www.facebook.com/justforgamesfrance/</a:t>
                </a:r>
                <a:endParaRPr lang="fr-FR" sz="1050" b="0" i="0" kern="1200" dirty="0">
                  <a:solidFill>
                    <a:srgbClr val="1155CC"/>
                  </a:solidFill>
                  <a:effectLst/>
                  <a:latin typeface="Locator" charset="0"/>
                  <a:ea typeface="Locator" charset="0"/>
                  <a:cs typeface="Locator" charset="0"/>
                </a:endParaRPr>
              </a:p>
            </p:txBody>
          </p:sp>
        </p:grpSp>
      </p:grpSp>
      <p:sp>
        <p:nvSpPr>
          <p:cNvPr id="12" name="Rectangle 11"/>
          <p:cNvSpPr/>
          <p:nvPr userDrawn="1"/>
        </p:nvSpPr>
        <p:spPr>
          <a:xfrm>
            <a:off x="3548323" y="5699189"/>
            <a:ext cx="204735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algn="l" defTabSz="914400" rtl="0" eaLnBrk="1" latinLnBrk="0" hangingPunct="1"/>
            <a:r>
              <a:rPr lang="fr-FR" sz="1050" b="0" i="0" kern="1200" dirty="0">
                <a:solidFill>
                  <a:srgbClr val="1155CC"/>
                </a:solidFill>
                <a:effectLst/>
                <a:latin typeface="Locator" charset="0"/>
                <a:ea typeface="Locator" charset="0"/>
                <a:cs typeface="Locator" charset="0"/>
                <a:hlinkClick r:id="rId7"/>
              </a:rPr>
              <a:t>https://www.justforgames.com</a:t>
            </a:r>
            <a:endParaRPr lang="fr-FR" sz="1050" b="0" i="0" kern="1200" dirty="0">
              <a:solidFill>
                <a:srgbClr val="1155CC"/>
              </a:solidFill>
              <a:effectLst/>
              <a:latin typeface="Locator" charset="0"/>
              <a:ea typeface="Locator" charset="0"/>
              <a:cs typeface="Locator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EEAA-23C7-7D46-AF68-7067D5A6FDAA}" type="datetimeFigureOut">
              <a:rPr lang="fr-FR" smtClean="0"/>
              <a:t>11/09/2019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943E5-AEBB-B84F-A9EE-83BCA20833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91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3" r:id="rId2"/>
    <p:sldLayoutId id="2147483678" r:id="rId3"/>
    <p:sldLayoutId id="2147483682" r:id="rId4"/>
    <p:sldLayoutId id="2147483679" r:id="rId5"/>
    <p:sldLayoutId id="2147483680" r:id="rId6"/>
    <p:sldLayoutId id="21474836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hyperlink" Target="LASTFIGHT_Teaser.mp4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hyperlink" Target="Fate-EXTELLA-The-Umbral-Star-For-Nintendo-Switch-Announcement-Trailer-HD-60Fps-FLUVORE.mp4" TargetMode="Externa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Espace réservé pour une image  17" descr="Une image contenant intérieur, mur, personne&#10;&#10;Description générée automatiquement">
            <a:hlinkClick r:id="rId2" action="ppaction://hlinkfile"/>
            <a:extLst>
              <a:ext uri="{FF2B5EF4-FFF2-40B4-BE49-F238E27FC236}">
                <a16:creationId xmlns:a16="http://schemas.microsoft.com/office/drawing/2014/main" id="{09D73BDD-984E-48C9-84D5-DF45AD531F2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26" r="1226"/>
          <a:stretch>
            <a:fillRect/>
          </a:stretch>
        </p:blipFill>
        <p:spPr>
          <a:xfrm>
            <a:off x="525463" y="1199621"/>
            <a:ext cx="4660900" cy="2687637"/>
          </a:xfrm>
        </p:spPr>
      </p:pic>
      <p:sp>
        <p:nvSpPr>
          <p:cNvPr id="2" name="Espace réservé du texte 1"/>
          <p:cNvSpPr>
            <a:spLocks noGrp="1"/>
          </p:cNvSpPr>
          <p:nvPr>
            <p:ph type="body" sz="quarter" idx="14"/>
          </p:nvPr>
        </p:nvSpPr>
        <p:spPr>
          <a:xfrm>
            <a:off x="1202724" y="448786"/>
            <a:ext cx="2908029" cy="61753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LASTFIGHT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r-FR" sz="1200" b="0" dirty="0">
                <a:solidFill>
                  <a:srgbClr val="000000"/>
                </a:solidFill>
              </a:rPr>
              <a:t>Release date : 22 </a:t>
            </a:r>
            <a:r>
              <a:rPr lang="fr-FR" sz="1200" b="0" dirty="0" err="1">
                <a:solidFill>
                  <a:srgbClr val="000000"/>
                </a:solidFill>
              </a:rPr>
              <a:t>November</a:t>
            </a:r>
            <a:r>
              <a:rPr lang="fr-FR" sz="1200" b="0" dirty="0">
                <a:solidFill>
                  <a:srgbClr val="000000"/>
                </a:solidFill>
              </a:rPr>
              <a:t> 2019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423858" y="4071234"/>
            <a:ext cx="4762506" cy="2583566"/>
          </a:xfrm>
        </p:spPr>
        <p:txBody>
          <a:bodyPr>
            <a:noAutofit/>
          </a:bodyPr>
          <a:lstStyle/>
          <a:p>
            <a:pPr algn="just"/>
            <a:r>
              <a:rPr lang="fr-FR" b="1" dirty="0" err="1">
                <a:solidFill>
                  <a:srgbClr val="9C00AF"/>
                </a:solidFill>
              </a:rPr>
              <a:t>Freely-inspired</a:t>
            </a:r>
            <a:r>
              <a:rPr lang="fr-FR" b="1" dirty="0">
                <a:solidFill>
                  <a:srgbClr val="9C00AF"/>
                </a:solidFill>
              </a:rPr>
              <a:t> by the </a:t>
            </a:r>
            <a:r>
              <a:rPr lang="fr-FR" b="1" dirty="0" err="1">
                <a:solidFill>
                  <a:srgbClr val="9C00AF"/>
                </a:solidFill>
              </a:rPr>
              <a:t>famous</a:t>
            </a:r>
            <a:r>
              <a:rPr lang="fr-FR" b="1" dirty="0">
                <a:solidFill>
                  <a:srgbClr val="9C00AF"/>
                </a:solidFill>
              </a:rPr>
              <a:t> manga and anime </a:t>
            </a:r>
            <a:r>
              <a:rPr lang="fr-FR" b="1" dirty="0" err="1">
                <a:solidFill>
                  <a:srgbClr val="9C00AF"/>
                </a:solidFill>
              </a:rPr>
              <a:t>series</a:t>
            </a:r>
            <a:r>
              <a:rPr lang="fr-FR" b="1" dirty="0">
                <a:solidFill>
                  <a:srgbClr val="9C00AF"/>
                </a:solidFill>
              </a:rPr>
              <a:t> Last Man (</a:t>
            </a:r>
            <a:r>
              <a:rPr lang="fr-FR" b="1" dirty="0" err="1">
                <a:solidFill>
                  <a:srgbClr val="9C00AF"/>
                </a:solidFill>
              </a:rPr>
              <a:t>available</a:t>
            </a:r>
            <a:r>
              <a:rPr lang="fr-FR" b="1" dirty="0">
                <a:solidFill>
                  <a:srgbClr val="9C00AF"/>
                </a:solidFill>
              </a:rPr>
              <a:t> on Netflix, rating 86%), </a:t>
            </a:r>
            <a:r>
              <a:rPr lang="en-US" dirty="0"/>
              <a:t>LASTFIGHT is bringing 2v2 3D fighting back to your living room!</a:t>
            </a:r>
            <a:endParaRPr lang="fr-FR" dirty="0"/>
          </a:p>
          <a:p>
            <a:pPr algn="just"/>
            <a:r>
              <a:rPr lang="fr-FR" dirty="0"/>
              <a:t> </a:t>
            </a:r>
            <a:r>
              <a:rPr lang="en-US" dirty="0"/>
              <a:t>Pick up any available object in one of the </a:t>
            </a:r>
            <a:r>
              <a:rPr lang="en-US" b="1" dirty="0">
                <a:solidFill>
                  <a:srgbClr val="9C00AF"/>
                </a:solidFill>
              </a:rPr>
              <a:t>8 stages </a:t>
            </a:r>
            <a:r>
              <a:rPr lang="en-US" dirty="0"/>
              <a:t>and teach your opponents a lesson in </a:t>
            </a:r>
            <a:r>
              <a:rPr lang="en-US" b="1" dirty="0">
                <a:solidFill>
                  <a:srgbClr val="9C00AF"/>
                </a:solidFill>
              </a:rPr>
              <a:t>story mode!</a:t>
            </a:r>
          </a:p>
          <a:p>
            <a:pPr algn="just"/>
            <a:r>
              <a:rPr lang="en-US" dirty="0"/>
              <a:t>Play in </a:t>
            </a:r>
            <a:r>
              <a:rPr lang="en-US" b="1" dirty="0">
                <a:solidFill>
                  <a:srgbClr val="9C00AF"/>
                </a:solidFill>
              </a:rPr>
              <a:t>local multiplayer mode, for up to 4 players </a:t>
            </a:r>
            <a:r>
              <a:rPr lang="en-US" dirty="0"/>
              <a:t>including a 2vs2 mode, with a cast of 10 characters inspired by the comic book Last Man. </a:t>
            </a:r>
          </a:p>
          <a:p>
            <a:pPr algn="just"/>
            <a:r>
              <a:rPr lang="en-US" dirty="0"/>
              <a:t>LASTFIGHT is </a:t>
            </a:r>
            <a:r>
              <a:rPr lang="en-US" b="1" dirty="0">
                <a:solidFill>
                  <a:srgbClr val="9C00AF"/>
                </a:solidFill>
              </a:rPr>
              <a:t>the perfect game to play with friends on your couch, </a:t>
            </a:r>
            <a:r>
              <a:rPr lang="en-US" dirty="0"/>
              <a:t>reminiscent of the old fan-</a:t>
            </a:r>
            <a:r>
              <a:rPr lang="en-US" dirty="0" err="1"/>
              <a:t>favourite</a:t>
            </a:r>
            <a:r>
              <a:rPr lang="en-US" dirty="0"/>
              <a:t> “</a:t>
            </a:r>
            <a:r>
              <a:rPr lang="en-US" dirty="0" err="1"/>
              <a:t>Powerstone</a:t>
            </a:r>
            <a:r>
              <a:rPr lang="en-US" dirty="0"/>
              <a:t>” back in the Dreamcast days. Each level has specific bonuses and objects to hurl at your opponent. Will you manage to resist the temptation of the ANITRANS to win?</a:t>
            </a:r>
            <a:endParaRPr lang="fr-FR" b="1" dirty="0">
              <a:solidFill>
                <a:srgbClr val="9C00AF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fr-FR" dirty="0">
              <a:solidFill>
                <a:srgbClr val="000000"/>
              </a:solidFill>
            </a:endParaRPr>
          </a:p>
          <a:p>
            <a:pPr algn="just"/>
            <a:endParaRPr lang="fr-FR" dirty="0"/>
          </a:p>
        </p:txBody>
      </p:sp>
      <p:sp>
        <p:nvSpPr>
          <p:cNvPr id="7" name="Forme libre 6"/>
          <p:cNvSpPr/>
          <p:nvPr/>
        </p:nvSpPr>
        <p:spPr>
          <a:xfrm>
            <a:off x="1256037" y="443804"/>
            <a:ext cx="151391" cy="617674"/>
          </a:xfrm>
          <a:custGeom>
            <a:avLst/>
            <a:gdLst>
              <a:gd name="connsiteX0" fmla="*/ 151391 w 151391"/>
              <a:gd name="connsiteY0" fmla="*/ 0 h 617674"/>
              <a:gd name="connsiteX1" fmla="*/ 0 w 151391"/>
              <a:gd name="connsiteY1" fmla="*/ 0 h 617674"/>
              <a:gd name="connsiteX2" fmla="*/ 0 w 151391"/>
              <a:gd name="connsiteY2" fmla="*/ 617674 h 617674"/>
              <a:gd name="connsiteX3" fmla="*/ 151391 w 151391"/>
              <a:gd name="connsiteY3" fmla="*/ 617674 h 61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91" h="617674">
                <a:moveTo>
                  <a:pt x="151391" y="0"/>
                </a:moveTo>
                <a:lnTo>
                  <a:pt x="0" y="0"/>
                </a:lnTo>
                <a:lnTo>
                  <a:pt x="0" y="617674"/>
                </a:lnTo>
                <a:lnTo>
                  <a:pt x="151391" y="617674"/>
                </a:lnTo>
              </a:path>
            </a:pathLst>
          </a:custGeom>
          <a:noFill/>
          <a:ln w="28575">
            <a:solidFill>
              <a:srgbClr val="9C00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orme libre 7"/>
          <p:cNvSpPr/>
          <p:nvPr/>
        </p:nvSpPr>
        <p:spPr>
          <a:xfrm rot="10800000">
            <a:off x="3964993" y="448117"/>
            <a:ext cx="151391" cy="617674"/>
          </a:xfrm>
          <a:custGeom>
            <a:avLst/>
            <a:gdLst>
              <a:gd name="connsiteX0" fmla="*/ 151391 w 151391"/>
              <a:gd name="connsiteY0" fmla="*/ 0 h 617674"/>
              <a:gd name="connsiteX1" fmla="*/ 0 w 151391"/>
              <a:gd name="connsiteY1" fmla="*/ 0 h 617674"/>
              <a:gd name="connsiteX2" fmla="*/ 0 w 151391"/>
              <a:gd name="connsiteY2" fmla="*/ 617674 h 617674"/>
              <a:gd name="connsiteX3" fmla="*/ 151391 w 151391"/>
              <a:gd name="connsiteY3" fmla="*/ 617674 h 617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391" h="617674">
                <a:moveTo>
                  <a:pt x="151391" y="0"/>
                </a:moveTo>
                <a:lnTo>
                  <a:pt x="0" y="0"/>
                </a:lnTo>
                <a:lnTo>
                  <a:pt x="0" y="617674"/>
                </a:lnTo>
                <a:lnTo>
                  <a:pt x="151391" y="617674"/>
                </a:lnTo>
              </a:path>
            </a:pathLst>
          </a:custGeom>
          <a:noFill/>
          <a:ln w="28575">
            <a:solidFill>
              <a:srgbClr val="9C00A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5405751" y="1298196"/>
            <a:ext cx="2695575" cy="1554162"/>
          </a:xfrm>
        </p:spPr>
        <p:txBody>
          <a:bodyPr>
            <a:normAutofit fontScale="92500" lnSpcReduction="20000"/>
          </a:bodyPr>
          <a:lstStyle/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dirty="0"/>
              <a:t>•  </a:t>
            </a:r>
            <a:r>
              <a:rPr lang="is-IS" sz="1200" dirty="0"/>
              <a:t>Console  :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/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/>
              <a:t>•  Genre : </a:t>
            </a:r>
            <a:r>
              <a:rPr lang="is-IS" sz="1200" dirty="0">
                <a:solidFill>
                  <a:srgbClr val="000000"/>
                </a:solidFill>
                <a:latin typeface="Locator" charset="0"/>
              </a:rPr>
              <a:t> Fighting 3D</a:t>
            </a: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/>
              <a:t>• Studio/Publisher :</a:t>
            </a:r>
            <a:r>
              <a:rPr lang="is-IS" sz="1200" dirty="0">
                <a:solidFill>
                  <a:srgbClr val="F42B7E"/>
                </a:solidFill>
                <a:latin typeface="Locator" charset="0"/>
                <a:ea typeface=""/>
                <a:cs typeface=""/>
              </a:rPr>
              <a:t> </a:t>
            </a:r>
            <a:r>
              <a:rPr lang="is-IS" sz="1200" dirty="0">
                <a:solidFill>
                  <a:srgbClr val="000000"/>
                </a:solidFill>
                <a:latin typeface="Locator" charset="0"/>
                <a:ea typeface=""/>
                <a:cs typeface=""/>
              </a:rPr>
              <a:t>J</a:t>
            </a:r>
            <a:r>
              <a:rPr lang="is-IS" sz="1200" dirty="0">
                <a:solidFill>
                  <a:srgbClr val="000000"/>
                </a:solidFill>
                <a:latin typeface="Locator" charset="0"/>
              </a:rPr>
              <a:t>oindots / Just For Games</a:t>
            </a: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F42B7E"/>
              </a:solidFill>
              <a:latin typeface="Locator" charset="0"/>
              <a:ea typeface=""/>
              <a:cs typeface=""/>
            </a:endParaRP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/>
              <a:t>• SRP : </a:t>
            </a:r>
            <a:r>
              <a:rPr lang="is-IS" sz="1200" dirty="0">
                <a:solidFill>
                  <a:srgbClr val="000000"/>
                </a:solidFill>
                <a:latin typeface="Locator" charset="0"/>
                <a:ea typeface=""/>
                <a:cs typeface=""/>
              </a:rPr>
              <a:t>29,99€ TTC</a:t>
            </a:r>
          </a:p>
          <a:p>
            <a:pPr lvl="0" indent="0">
              <a:lnSpc>
                <a:spcPct val="100000"/>
              </a:lnSpc>
              <a:spcBef>
                <a:spcPts val="0"/>
              </a:spcBef>
              <a:buNone/>
            </a:pPr>
            <a:endParaRPr lang="is-IS" sz="1200" dirty="0">
              <a:solidFill>
                <a:srgbClr val="000000"/>
              </a:solidFill>
              <a:latin typeface="Locator" charset="0"/>
              <a:ea typeface=""/>
              <a:cs typeface="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is-IS" sz="1200" dirty="0"/>
              <a:t>• Forecast (EUR, AUS, NZ) : </a:t>
            </a:r>
            <a:r>
              <a:rPr lang="is-IS" sz="1200" dirty="0">
                <a:solidFill>
                  <a:schemeClr val="tx1"/>
                </a:solidFill>
              </a:rPr>
              <a:t>15 000</a:t>
            </a: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568" t="47427" r="36765" b="38113"/>
          <a:stretch/>
        </p:blipFill>
        <p:spPr>
          <a:xfrm>
            <a:off x="4598873" y="3475293"/>
            <a:ext cx="1160656" cy="1112296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5358616" y="3001975"/>
            <a:ext cx="2947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i="1" dirty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rPr>
              <a:t>« </a:t>
            </a:r>
            <a:r>
              <a:rPr lang="en-US" sz="1200" i="1" dirty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rPr>
              <a:t>LASTFIGHT is a fun brawler harking back to the good ole days of couch multiplayer.</a:t>
            </a:r>
            <a:r>
              <a:rPr lang="fr-FR" sz="1200" i="1" dirty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rPr>
              <a:t> » - </a:t>
            </a:r>
            <a:r>
              <a:rPr lang="fr-FR" sz="1200" dirty="0">
                <a:solidFill>
                  <a:srgbClr val="9C00AF"/>
                </a:solidFill>
                <a:latin typeface="Locator Medium" charset="0"/>
                <a:ea typeface="Locator Medium" charset="0"/>
                <a:cs typeface="Locator Medium" charset="0"/>
              </a:rPr>
              <a:t>Playstation Country</a:t>
            </a:r>
            <a:endParaRPr lang="fr-FR" sz="1200" i="1" dirty="0">
              <a:solidFill>
                <a:srgbClr val="9C00AF"/>
              </a:solidFill>
              <a:latin typeface="Locator Medium" charset="0"/>
              <a:ea typeface="Locator Medium" charset="0"/>
              <a:cs typeface="Locator Medium" charset="0"/>
            </a:endParaRPr>
          </a:p>
        </p:txBody>
      </p:sp>
      <p:pic>
        <p:nvPicPr>
          <p:cNvPr id="16" name="Picture 10">
            <a:hlinkClick r:id="rId5" action="ppaction://hlinkfile"/>
            <a:extLst>
              <a:ext uri="{FF2B5EF4-FFF2-40B4-BE49-F238E27FC236}">
                <a16:creationId xmlns:a16="http://schemas.microsoft.com/office/drawing/2014/main" id="{93A2AF8A-1431-4E44-967F-761F4F18E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262158" y="1267716"/>
            <a:ext cx="277960" cy="297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A473E09-C527-47C6-934D-D512F7CD0278}"/>
              </a:ext>
            </a:extLst>
          </p:cNvPr>
          <p:cNvSpPr txBox="1"/>
          <p:nvPr/>
        </p:nvSpPr>
        <p:spPr>
          <a:xfrm>
            <a:off x="6040119" y="6297291"/>
            <a:ext cx="1793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err="1"/>
              <a:t>Provisional</a:t>
            </a:r>
            <a:r>
              <a:rPr lang="fr-FR" sz="1000" dirty="0"/>
              <a:t> packshot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87138660-2094-42EA-85E7-42CC3868C0F6}"/>
              </a:ext>
            </a:extLst>
          </p:cNvPr>
          <p:cNvGrpSpPr/>
          <p:nvPr/>
        </p:nvGrpSpPr>
        <p:grpSpPr>
          <a:xfrm>
            <a:off x="6129203" y="3686014"/>
            <a:ext cx="1624728" cy="2648529"/>
            <a:chOff x="6129203" y="3686014"/>
            <a:chExt cx="1624728" cy="2648529"/>
          </a:xfrm>
        </p:grpSpPr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55A39D35-8EB6-48F7-91F7-61688473379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9203" y="3686014"/>
              <a:ext cx="1624728" cy="2648529"/>
            </a:xfrm>
            <a:prstGeom prst="rect">
              <a:avLst/>
            </a:prstGeom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79B270F0-1EBD-497A-B71A-D8544BE313B7}"/>
                </a:ext>
              </a:extLst>
            </p:cNvPr>
            <p:cNvPicPr preferRelativeResize="0">
              <a:picLocks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132132" y="3744837"/>
              <a:ext cx="1584000" cy="254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07917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28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52A2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4000</TotalTime>
  <Words>41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Locator</vt:lpstr>
      <vt:lpstr>Locator Medium</vt:lpstr>
      <vt:lpstr>Sansation</vt:lpstr>
      <vt:lpstr>Sansation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Van den Broeck</dc:creator>
  <cp:lastModifiedBy>Christele Begoc</cp:lastModifiedBy>
  <cp:revision>196</cp:revision>
  <dcterms:created xsi:type="dcterms:W3CDTF">2018-05-03T17:47:51Z</dcterms:created>
  <dcterms:modified xsi:type="dcterms:W3CDTF">2019-09-11T16:36:01Z</dcterms:modified>
</cp:coreProperties>
</file>